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70" r:id="rId8"/>
    <p:sldId id="262" r:id="rId9"/>
    <p:sldId id="264" r:id="rId10"/>
    <p:sldId id="265" r:id="rId11"/>
    <p:sldId id="266" r:id="rId12"/>
    <p:sldId id="267"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B499FB-35B0-4DFF-AEA0-B2F4FC667D2A}" v="19" dt="2025-09-28T19:37:55.1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7" d="100"/>
          <a:sy n="57" d="100"/>
        </p:scale>
        <p:origin x="9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Paterson" userId="7665fd8a-e004-48c9-ac91-0662065277f5" providerId="ADAL" clId="{37F01CB5-C7A6-41EA-83A9-587976436CA8}"/>
    <pc:docChg chg="undo custSel addSld delSld modSld">
      <pc:chgData name="Julia Paterson" userId="7665fd8a-e004-48c9-ac91-0662065277f5" providerId="ADAL" clId="{37F01CB5-C7A6-41EA-83A9-587976436CA8}" dt="2025-09-28T19:43:04.117" v="1858" actId="20577"/>
      <pc:docMkLst>
        <pc:docMk/>
      </pc:docMkLst>
      <pc:sldChg chg="addSp modSp mod setBg addAnim modAnim">
        <pc:chgData name="Julia Paterson" userId="7665fd8a-e004-48c9-ac91-0662065277f5" providerId="ADAL" clId="{37F01CB5-C7A6-41EA-83A9-587976436CA8}" dt="2025-09-28T19:38:20.778" v="1787" actId="6549"/>
        <pc:sldMkLst>
          <pc:docMk/>
          <pc:sldMk cId="1736985055" sldId="256"/>
        </pc:sldMkLst>
        <pc:spChg chg="mod">
          <ac:chgData name="Julia Paterson" userId="7665fd8a-e004-48c9-ac91-0662065277f5" providerId="ADAL" clId="{37F01CB5-C7A6-41EA-83A9-587976436CA8}" dt="2025-09-28T10:20:25.728" v="1116" actId="26606"/>
          <ac:spMkLst>
            <pc:docMk/>
            <pc:sldMk cId="1736985055" sldId="256"/>
            <ac:spMk id="2" creationId="{FCE4B75A-28C2-B3F9-24CE-598B20D99329}"/>
          </ac:spMkLst>
        </pc:spChg>
        <pc:spChg chg="mod">
          <ac:chgData name="Julia Paterson" userId="7665fd8a-e004-48c9-ac91-0662065277f5" providerId="ADAL" clId="{37F01CB5-C7A6-41EA-83A9-587976436CA8}" dt="2025-09-28T19:38:20.778" v="1787" actId="6549"/>
          <ac:spMkLst>
            <pc:docMk/>
            <pc:sldMk cId="1736985055" sldId="256"/>
            <ac:spMk id="3" creationId="{2C0E720D-A2B5-4FAA-05F1-D81980CAB3F2}"/>
          </ac:spMkLst>
        </pc:spChg>
        <pc:spChg chg="add">
          <ac:chgData name="Julia Paterson" userId="7665fd8a-e004-48c9-ac91-0662065277f5" providerId="ADAL" clId="{37F01CB5-C7A6-41EA-83A9-587976436CA8}" dt="2025-09-28T10:20:25.728" v="1116" actId="26606"/>
          <ac:spMkLst>
            <pc:docMk/>
            <pc:sldMk cId="1736985055" sldId="256"/>
            <ac:spMk id="8" creationId="{4E1BEB12-92AF-4445-98AD-4C7756E7C93B}"/>
          </ac:spMkLst>
        </pc:spChg>
        <pc:spChg chg="add">
          <ac:chgData name="Julia Paterson" userId="7665fd8a-e004-48c9-ac91-0662065277f5" providerId="ADAL" clId="{37F01CB5-C7A6-41EA-83A9-587976436CA8}" dt="2025-09-28T10:20:25.728" v="1116" actId="26606"/>
          <ac:spMkLst>
            <pc:docMk/>
            <pc:sldMk cId="1736985055" sldId="256"/>
            <ac:spMk id="10" creationId="{D0522C2C-7B5C-48A7-A969-03941E5D2E76}"/>
          </ac:spMkLst>
        </pc:spChg>
        <pc:spChg chg="add">
          <ac:chgData name="Julia Paterson" userId="7665fd8a-e004-48c9-ac91-0662065277f5" providerId="ADAL" clId="{37F01CB5-C7A6-41EA-83A9-587976436CA8}" dt="2025-09-28T10:20:25.728" v="1116" actId="26606"/>
          <ac:spMkLst>
            <pc:docMk/>
            <pc:sldMk cId="1736985055" sldId="256"/>
            <ac:spMk id="12" creationId="{9C682A1A-5B2D-4111-BBD6-620165633E5B}"/>
          </ac:spMkLst>
        </pc:spChg>
        <pc:spChg chg="add">
          <ac:chgData name="Julia Paterson" userId="7665fd8a-e004-48c9-ac91-0662065277f5" providerId="ADAL" clId="{37F01CB5-C7A6-41EA-83A9-587976436CA8}" dt="2025-09-28T10:20:25.728" v="1116" actId="26606"/>
          <ac:spMkLst>
            <pc:docMk/>
            <pc:sldMk cId="1736985055" sldId="256"/>
            <ac:spMk id="14" creationId="{D6EE29F2-D77F-4BD0-A20B-334D316A1C9D}"/>
          </ac:spMkLst>
        </pc:spChg>
        <pc:spChg chg="add">
          <ac:chgData name="Julia Paterson" userId="7665fd8a-e004-48c9-ac91-0662065277f5" providerId="ADAL" clId="{37F01CB5-C7A6-41EA-83A9-587976436CA8}" dt="2025-09-28T10:20:25.728" v="1116" actId="26606"/>
          <ac:spMkLst>
            <pc:docMk/>
            <pc:sldMk cId="1736985055" sldId="256"/>
            <ac:spMk id="16" creationId="{22D09ED2-868F-42C6-866E-F92E0CEF314F}"/>
          </ac:spMkLst>
        </pc:spChg>
      </pc:sldChg>
      <pc:sldChg chg="modSp mod">
        <pc:chgData name="Julia Paterson" userId="7665fd8a-e004-48c9-ac91-0662065277f5" providerId="ADAL" clId="{37F01CB5-C7A6-41EA-83A9-587976436CA8}" dt="2025-09-28T10:22:27.485" v="1182" actId="403"/>
        <pc:sldMkLst>
          <pc:docMk/>
          <pc:sldMk cId="2671790071" sldId="257"/>
        </pc:sldMkLst>
        <pc:spChg chg="mod">
          <ac:chgData name="Julia Paterson" userId="7665fd8a-e004-48c9-ac91-0662065277f5" providerId="ADAL" clId="{37F01CB5-C7A6-41EA-83A9-587976436CA8}" dt="2025-09-28T10:22:27.485" v="1182" actId="403"/>
          <ac:spMkLst>
            <pc:docMk/>
            <pc:sldMk cId="2671790071" sldId="257"/>
            <ac:spMk id="3" creationId="{218E3C97-A406-779B-724D-D9365C94AFA2}"/>
          </ac:spMkLst>
        </pc:spChg>
      </pc:sldChg>
      <pc:sldChg chg="modSp mod">
        <pc:chgData name="Julia Paterson" userId="7665fd8a-e004-48c9-ac91-0662065277f5" providerId="ADAL" clId="{37F01CB5-C7A6-41EA-83A9-587976436CA8}" dt="2025-09-28T10:21:09.610" v="1175" actId="20577"/>
        <pc:sldMkLst>
          <pc:docMk/>
          <pc:sldMk cId="3201757286" sldId="258"/>
        </pc:sldMkLst>
        <pc:spChg chg="mod">
          <ac:chgData name="Julia Paterson" userId="7665fd8a-e004-48c9-ac91-0662065277f5" providerId="ADAL" clId="{37F01CB5-C7A6-41EA-83A9-587976436CA8}" dt="2025-09-28T10:21:09.610" v="1175" actId="20577"/>
          <ac:spMkLst>
            <pc:docMk/>
            <pc:sldMk cId="3201757286" sldId="258"/>
            <ac:spMk id="3" creationId="{660C09DF-75E4-070C-2501-20D83E558FB0}"/>
          </ac:spMkLst>
        </pc:spChg>
      </pc:sldChg>
      <pc:sldChg chg="addSp delSp modSp mod">
        <pc:chgData name="Julia Paterson" userId="7665fd8a-e004-48c9-ac91-0662065277f5" providerId="ADAL" clId="{37F01CB5-C7A6-41EA-83A9-587976436CA8}" dt="2025-09-28T10:22:15.873" v="1179" actId="26606"/>
        <pc:sldMkLst>
          <pc:docMk/>
          <pc:sldMk cId="1623664920" sldId="259"/>
        </pc:sldMkLst>
        <pc:spChg chg="mod">
          <ac:chgData name="Julia Paterson" userId="7665fd8a-e004-48c9-ac91-0662065277f5" providerId="ADAL" clId="{37F01CB5-C7A6-41EA-83A9-587976436CA8}" dt="2025-09-28T10:22:15.873" v="1179" actId="26606"/>
          <ac:spMkLst>
            <pc:docMk/>
            <pc:sldMk cId="1623664920" sldId="259"/>
            <ac:spMk id="2" creationId="{44D44B06-38FE-2C76-D144-725355649965}"/>
          </ac:spMkLst>
        </pc:spChg>
        <pc:spChg chg="add del">
          <ac:chgData name="Julia Paterson" userId="7665fd8a-e004-48c9-ac91-0662065277f5" providerId="ADAL" clId="{37F01CB5-C7A6-41EA-83A9-587976436CA8}" dt="2025-09-28T10:22:10.189" v="1178" actId="26606"/>
          <ac:spMkLst>
            <pc:docMk/>
            <pc:sldMk cId="1623664920" sldId="259"/>
            <ac:spMk id="11" creationId="{AE5A632B-B15A-489E-8337-BC0F40DBC21F}"/>
          </ac:spMkLst>
        </pc:spChg>
        <pc:spChg chg="add del">
          <ac:chgData name="Julia Paterson" userId="7665fd8a-e004-48c9-ac91-0662065277f5" providerId="ADAL" clId="{37F01CB5-C7A6-41EA-83A9-587976436CA8}" dt="2025-09-28T10:22:10.189" v="1178" actId="26606"/>
          <ac:spMkLst>
            <pc:docMk/>
            <pc:sldMk cId="1623664920" sldId="259"/>
            <ac:spMk id="13" creationId="{6E895C8D-1379-40B8-8B1B-B6F5AEAF0A6C}"/>
          </ac:spMkLst>
        </pc:spChg>
        <pc:spChg chg="add del">
          <ac:chgData name="Julia Paterson" userId="7665fd8a-e004-48c9-ac91-0662065277f5" providerId="ADAL" clId="{37F01CB5-C7A6-41EA-83A9-587976436CA8}" dt="2025-09-28T10:22:10.189" v="1178" actId="26606"/>
          <ac:spMkLst>
            <pc:docMk/>
            <pc:sldMk cId="1623664920" sldId="259"/>
            <ac:spMk id="15" creationId="{651547D7-AD18-407B-A5F4-F8225B5DCFCC}"/>
          </ac:spMkLst>
        </pc:spChg>
        <pc:spChg chg="add del">
          <ac:chgData name="Julia Paterson" userId="7665fd8a-e004-48c9-ac91-0662065277f5" providerId="ADAL" clId="{37F01CB5-C7A6-41EA-83A9-587976436CA8}" dt="2025-09-28T10:22:10.151" v="1177" actId="26606"/>
          <ac:spMkLst>
            <pc:docMk/>
            <pc:sldMk cId="1623664920" sldId="259"/>
            <ac:spMk id="20" creationId="{DCC231C8-C761-4B31-9B1C-C6D19248C6B3}"/>
          </ac:spMkLst>
        </pc:spChg>
        <pc:spChg chg="add del">
          <ac:chgData name="Julia Paterson" userId="7665fd8a-e004-48c9-ac91-0662065277f5" providerId="ADAL" clId="{37F01CB5-C7A6-41EA-83A9-587976436CA8}" dt="2025-09-28T10:22:15.873" v="1179" actId="26606"/>
          <ac:spMkLst>
            <pc:docMk/>
            <pc:sldMk cId="1623664920" sldId="259"/>
            <ac:spMk id="22" creationId="{0C5F069E-AFE6-4825-8945-46F2918A5019}"/>
          </ac:spMkLst>
        </pc:spChg>
        <pc:spChg chg="add del">
          <ac:chgData name="Julia Paterson" userId="7665fd8a-e004-48c9-ac91-0662065277f5" providerId="ADAL" clId="{37F01CB5-C7A6-41EA-83A9-587976436CA8}" dt="2025-09-28T10:22:15.873" v="1179" actId="26606"/>
          <ac:spMkLst>
            <pc:docMk/>
            <pc:sldMk cId="1623664920" sldId="259"/>
            <ac:spMk id="23" creationId="{85F55C16-BC21-49EF-A4FF-C3155BB93BD3}"/>
          </ac:spMkLst>
        </pc:spChg>
        <pc:spChg chg="add">
          <ac:chgData name="Julia Paterson" userId="7665fd8a-e004-48c9-ac91-0662065277f5" providerId="ADAL" clId="{37F01CB5-C7A6-41EA-83A9-587976436CA8}" dt="2025-09-28T10:22:15.873" v="1179" actId="26606"/>
          <ac:spMkLst>
            <pc:docMk/>
            <pc:sldMk cId="1623664920" sldId="259"/>
            <ac:spMk id="28" creationId="{9DBC8166-481C-4473-95F5-9A5B9073B7F1}"/>
          </ac:spMkLst>
        </pc:spChg>
        <pc:spChg chg="add">
          <ac:chgData name="Julia Paterson" userId="7665fd8a-e004-48c9-ac91-0662065277f5" providerId="ADAL" clId="{37F01CB5-C7A6-41EA-83A9-587976436CA8}" dt="2025-09-28T10:22:15.873" v="1179" actId="26606"/>
          <ac:spMkLst>
            <pc:docMk/>
            <pc:sldMk cId="1623664920" sldId="259"/>
            <ac:spMk id="30" creationId="{A5A5CE6E-90AF-4D43-A014-1F9EC83EB93D}"/>
          </ac:spMkLst>
        </pc:spChg>
        <pc:graphicFrameChg chg="mod modGraphic">
          <ac:chgData name="Julia Paterson" userId="7665fd8a-e004-48c9-ac91-0662065277f5" providerId="ADAL" clId="{37F01CB5-C7A6-41EA-83A9-587976436CA8}" dt="2025-09-28T10:22:15.873" v="1179" actId="26606"/>
          <ac:graphicFrameMkLst>
            <pc:docMk/>
            <pc:sldMk cId="1623664920" sldId="259"/>
            <ac:graphicFrameMk id="6" creationId="{A8F09833-72BE-D1FE-4DE0-7193A7F874CB}"/>
          </ac:graphicFrameMkLst>
        </pc:graphicFrameChg>
      </pc:sldChg>
      <pc:sldChg chg="modSp mod">
        <pc:chgData name="Julia Paterson" userId="7665fd8a-e004-48c9-ac91-0662065277f5" providerId="ADAL" clId="{37F01CB5-C7A6-41EA-83A9-587976436CA8}" dt="2025-09-28T19:42:50.913" v="1839" actId="20577"/>
        <pc:sldMkLst>
          <pc:docMk/>
          <pc:sldMk cId="2627556473" sldId="260"/>
        </pc:sldMkLst>
        <pc:spChg chg="mod">
          <ac:chgData name="Julia Paterson" userId="7665fd8a-e004-48c9-ac91-0662065277f5" providerId="ADAL" clId="{37F01CB5-C7A6-41EA-83A9-587976436CA8}" dt="2025-09-28T19:42:50.913" v="1839" actId="20577"/>
          <ac:spMkLst>
            <pc:docMk/>
            <pc:sldMk cId="2627556473" sldId="260"/>
            <ac:spMk id="3" creationId="{7BBF9336-2F2C-33B7-CB2D-22C8601FB4E9}"/>
          </ac:spMkLst>
        </pc:spChg>
      </pc:sldChg>
      <pc:sldChg chg="del">
        <pc:chgData name="Julia Paterson" userId="7665fd8a-e004-48c9-ac91-0662065277f5" providerId="ADAL" clId="{37F01CB5-C7A6-41EA-83A9-587976436CA8}" dt="2025-09-28T19:36:26.224" v="1635" actId="47"/>
        <pc:sldMkLst>
          <pc:docMk/>
          <pc:sldMk cId="1029544512" sldId="261"/>
        </pc:sldMkLst>
      </pc:sldChg>
      <pc:sldChg chg="addSp modSp mod setBg">
        <pc:chgData name="Julia Paterson" userId="7665fd8a-e004-48c9-ac91-0662065277f5" providerId="ADAL" clId="{37F01CB5-C7A6-41EA-83A9-587976436CA8}" dt="2025-09-28T10:13:54.633" v="206" actId="20577"/>
        <pc:sldMkLst>
          <pc:docMk/>
          <pc:sldMk cId="2114402725" sldId="262"/>
        </pc:sldMkLst>
        <pc:spChg chg="mod">
          <ac:chgData name="Julia Paterson" userId="7665fd8a-e004-48c9-ac91-0662065277f5" providerId="ADAL" clId="{37F01CB5-C7A6-41EA-83A9-587976436CA8}" dt="2025-09-28T09:51:36.865" v="5" actId="26606"/>
          <ac:spMkLst>
            <pc:docMk/>
            <pc:sldMk cId="2114402725" sldId="262"/>
            <ac:spMk id="2" creationId="{E9AB0224-DDE0-7B5D-73D5-5B05F3829C3D}"/>
          </ac:spMkLst>
        </pc:spChg>
        <pc:spChg chg="mod">
          <ac:chgData name="Julia Paterson" userId="7665fd8a-e004-48c9-ac91-0662065277f5" providerId="ADAL" clId="{37F01CB5-C7A6-41EA-83A9-587976436CA8}" dt="2025-09-28T10:13:54.633" v="206" actId="20577"/>
          <ac:spMkLst>
            <pc:docMk/>
            <pc:sldMk cId="2114402725" sldId="262"/>
            <ac:spMk id="3" creationId="{57A2C0E5-9E0D-6337-1C01-E79C1B9DDAFD}"/>
          </ac:spMkLst>
        </pc:spChg>
        <pc:spChg chg="add">
          <ac:chgData name="Julia Paterson" userId="7665fd8a-e004-48c9-ac91-0662065277f5" providerId="ADAL" clId="{37F01CB5-C7A6-41EA-83A9-587976436CA8}" dt="2025-09-28T09:51:36.865" v="5" actId="26606"/>
          <ac:spMkLst>
            <pc:docMk/>
            <pc:sldMk cId="2114402725" sldId="262"/>
            <ac:spMk id="8" creationId="{907EF6B7-1338-4443-8C46-6A318D952DFD}"/>
          </ac:spMkLst>
        </pc:spChg>
        <pc:spChg chg="add">
          <ac:chgData name="Julia Paterson" userId="7665fd8a-e004-48c9-ac91-0662065277f5" providerId="ADAL" clId="{37F01CB5-C7A6-41EA-83A9-587976436CA8}" dt="2025-09-28T09:51:36.865" v="5" actId="26606"/>
          <ac:spMkLst>
            <pc:docMk/>
            <pc:sldMk cId="2114402725" sldId="262"/>
            <ac:spMk id="10" creationId="{DAAE4CDD-124C-4DCF-9584-B6033B545DD5}"/>
          </ac:spMkLst>
        </pc:spChg>
        <pc:spChg chg="add">
          <ac:chgData name="Julia Paterson" userId="7665fd8a-e004-48c9-ac91-0662065277f5" providerId="ADAL" clId="{37F01CB5-C7A6-41EA-83A9-587976436CA8}" dt="2025-09-28T09:51:36.865" v="5" actId="26606"/>
          <ac:spMkLst>
            <pc:docMk/>
            <pc:sldMk cId="2114402725" sldId="262"/>
            <ac:spMk id="12" creationId="{081E4A58-353D-44AE-B2FC-2A74E2E400F7}"/>
          </ac:spMkLst>
        </pc:spChg>
      </pc:sldChg>
      <pc:sldChg chg="addSp modSp mod setBg">
        <pc:chgData name="Julia Paterson" userId="7665fd8a-e004-48c9-ac91-0662065277f5" providerId="ADAL" clId="{37F01CB5-C7A6-41EA-83A9-587976436CA8}" dt="2025-09-28T19:43:04.117" v="1858" actId="20577"/>
        <pc:sldMkLst>
          <pc:docMk/>
          <pc:sldMk cId="2685148331" sldId="263"/>
        </pc:sldMkLst>
        <pc:spChg chg="mod">
          <ac:chgData name="Julia Paterson" userId="7665fd8a-e004-48c9-ac91-0662065277f5" providerId="ADAL" clId="{37F01CB5-C7A6-41EA-83A9-587976436CA8}" dt="2025-09-28T09:51:23.235" v="4" actId="26606"/>
          <ac:spMkLst>
            <pc:docMk/>
            <pc:sldMk cId="2685148331" sldId="263"/>
            <ac:spMk id="2" creationId="{BC416887-1870-7344-BC54-8E84A89C32EF}"/>
          </ac:spMkLst>
        </pc:spChg>
        <pc:spChg chg="mod">
          <ac:chgData name="Julia Paterson" userId="7665fd8a-e004-48c9-ac91-0662065277f5" providerId="ADAL" clId="{37F01CB5-C7A6-41EA-83A9-587976436CA8}" dt="2025-09-28T19:43:04.117" v="1858" actId="20577"/>
          <ac:spMkLst>
            <pc:docMk/>
            <pc:sldMk cId="2685148331" sldId="263"/>
            <ac:spMk id="3" creationId="{1A48C294-6E17-D9B4-152B-509B0BFFFEC4}"/>
          </ac:spMkLst>
        </pc:spChg>
        <pc:spChg chg="add">
          <ac:chgData name="Julia Paterson" userId="7665fd8a-e004-48c9-ac91-0662065277f5" providerId="ADAL" clId="{37F01CB5-C7A6-41EA-83A9-587976436CA8}" dt="2025-09-28T09:51:23.235" v="4" actId="26606"/>
          <ac:spMkLst>
            <pc:docMk/>
            <pc:sldMk cId="2685148331" sldId="263"/>
            <ac:spMk id="8" creationId="{907EF6B7-1338-4443-8C46-6A318D952DFD}"/>
          </ac:spMkLst>
        </pc:spChg>
        <pc:spChg chg="add">
          <ac:chgData name="Julia Paterson" userId="7665fd8a-e004-48c9-ac91-0662065277f5" providerId="ADAL" clId="{37F01CB5-C7A6-41EA-83A9-587976436CA8}" dt="2025-09-28T09:51:23.235" v="4" actId="26606"/>
          <ac:spMkLst>
            <pc:docMk/>
            <pc:sldMk cId="2685148331" sldId="263"/>
            <ac:spMk id="10" creationId="{DAAE4CDD-124C-4DCF-9584-B6033B545DD5}"/>
          </ac:spMkLst>
        </pc:spChg>
        <pc:spChg chg="add">
          <ac:chgData name="Julia Paterson" userId="7665fd8a-e004-48c9-ac91-0662065277f5" providerId="ADAL" clId="{37F01CB5-C7A6-41EA-83A9-587976436CA8}" dt="2025-09-28T09:51:23.235" v="4" actId="26606"/>
          <ac:spMkLst>
            <pc:docMk/>
            <pc:sldMk cId="2685148331" sldId="263"/>
            <ac:spMk id="12" creationId="{081E4A58-353D-44AE-B2FC-2A74E2E400F7}"/>
          </ac:spMkLst>
        </pc:spChg>
      </pc:sldChg>
      <pc:sldChg chg="addSp delSp modSp new mod setBg">
        <pc:chgData name="Julia Paterson" userId="7665fd8a-e004-48c9-ac91-0662065277f5" providerId="ADAL" clId="{37F01CB5-C7A6-41EA-83A9-587976436CA8}" dt="2025-09-28T10:20:07.502" v="1112" actId="26606"/>
        <pc:sldMkLst>
          <pc:docMk/>
          <pc:sldMk cId="2835706232" sldId="264"/>
        </pc:sldMkLst>
        <pc:spChg chg="mod">
          <ac:chgData name="Julia Paterson" userId="7665fd8a-e004-48c9-ac91-0662065277f5" providerId="ADAL" clId="{37F01CB5-C7A6-41EA-83A9-587976436CA8}" dt="2025-09-28T10:20:07.502" v="1112" actId="26606"/>
          <ac:spMkLst>
            <pc:docMk/>
            <pc:sldMk cId="2835706232" sldId="264"/>
            <ac:spMk id="2" creationId="{730E23C9-A9ED-A3C2-BACD-BFB522C332BA}"/>
          </ac:spMkLst>
        </pc:spChg>
        <pc:spChg chg="add del mod">
          <ac:chgData name="Julia Paterson" userId="7665fd8a-e004-48c9-ac91-0662065277f5" providerId="ADAL" clId="{37F01CB5-C7A6-41EA-83A9-587976436CA8}" dt="2025-09-28T10:19:49.771" v="1111" actId="26606"/>
          <ac:spMkLst>
            <pc:docMk/>
            <pc:sldMk cId="2835706232" sldId="264"/>
            <ac:spMk id="3" creationId="{79668123-B2A9-F407-D584-EA9168641B46}"/>
          </ac:spMkLst>
        </pc:spChg>
        <pc:spChg chg="add del">
          <ac:chgData name="Julia Paterson" userId="7665fd8a-e004-48c9-ac91-0662065277f5" providerId="ADAL" clId="{37F01CB5-C7A6-41EA-83A9-587976436CA8}" dt="2025-09-28T10:20:07.502" v="1112" actId="26606"/>
          <ac:spMkLst>
            <pc:docMk/>
            <pc:sldMk cId="2835706232" sldId="264"/>
            <ac:spMk id="8" creationId="{C2554CA6-288E-4202-BC52-2E5A8F0C0AED}"/>
          </ac:spMkLst>
        </pc:spChg>
        <pc:spChg chg="add del">
          <ac:chgData name="Julia Paterson" userId="7665fd8a-e004-48c9-ac91-0662065277f5" providerId="ADAL" clId="{37F01CB5-C7A6-41EA-83A9-587976436CA8}" dt="2025-09-28T10:19:49.771" v="1110" actId="26606"/>
          <ac:spMkLst>
            <pc:docMk/>
            <pc:sldMk cId="2835706232" sldId="264"/>
            <ac:spMk id="9" creationId="{345A976A-8DE3-4B67-B94B-2044FDD12899}"/>
          </ac:spMkLst>
        </pc:spChg>
        <pc:spChg chg="add del">
          <ac:chgData name="Julia Paterson" userId="7665fd8a-e004-48c9-ac91-0662065277f5" providerId="ADAL" clId="{37F01CB5-C7A6-41EA-83A9-587976436CA8}" dt="2025-09-28T10:20:07.502" v="1112" actId="26606"/>
          <ac:spMkLst>
            <pc:docMk/>
            <pc:sldMk cId="2835706232" sldId="264"/>
            <ac:spMk id="10" creationId="{B10BB131-AC8E-4A8E-A5D1-36260F720C3B}"/>
          </ac:spMkLst>
        </pc:spChg>
        <pc:spChg chg="add del">
          <ac:chgData name="Julia Paterson" userId="7665fd8a-e004-48c9-ac91-0662065277f5" providerId="ADAL" clId="{37F01CB5-C7A6-41EA-83A9-587976436CA8}" dt="2025-09-28T10:19:49.771" v="1110" actId="26606"/>
          <ac:spMkLst>
            <pc:docMk/>
            <pc:sldMk cId="2835706232" sldId="264"/>
            <ac:spMk id="11" creationId="{6EAAA1B9-2DDB-49C9-A037-A523D2F13C15}"/>
          </ac:spMkLst>
        </pc:spChg>
        <pc:spChg chg="add del">
          <ac:chgData name="Julia Paterson" userId="7665fd8a-e004-48c9-ac91-0662065277f5" providerId="ADAL" clId="{37F01CB5-C7A6-41EA-83A9-587976436CA8}" dt="2025-09-28T10:20:07.502" v="1112" actId="26606"/>
          <ac:spMkLst>
            <pc:docMk/>
            <pc:sldMk cId="2835706232" sldId="264"/>
            <ac:spMk id="12" creationId="{5B7778FC-632E-4DCA-A7CB-0D7731CCF970}"/>
          </ac:spMkLst>
        </pc:spChg>
        <pc:spChg chg="add del">
          <ac:chgData name="Julia Paterson" userId="7665fd8a-e004-48c9-ac91-0662065277f5" providerId="ADAL" clId="{37F01CB5-C7A6-41EA-83A9-587976436CA8}" dt="2025-09-28T10:20:07.502" v="1112" actId="26606"/>
          <ac:spMkLst>
            <pc:docMk/>
            <pc:sldMk cId="2835706232" sldId="264"/>
            <ac:spMk id="25" creationId="{FA23A907-97FB-4A8F-880A-DD77401C4296}"/>
          </ac:spMkLst>
        </pc:spChg>
        <pc:spChg chg="add mod">
          <ac:chgData name="Julia Paterson" userId="7665fd8a-e004-48c9-ac91-0662065277f5" providerId="ADAL" clId="{37F01CB5-C7A6-41EA-83A9-587976436CA8}" dt="2025-09-28T10:20:07.502" v="1112" actId="26606"/>
          <ac:spMkLst>
            <pc:docMk/>
            <pc:sldMk cId="2835706232" sldId="264"/>
            <ac:spMk id="26" creationId="{79668123-B2A9-F407-D584-EA9168641B46}"/>
          </ac:spMkLst>
        </pc:spChg>
        <pc:spChg chg="add">
          <ac:chgData name="Julia Paterson" userId="7665fd8a-e004-48c9-ac91-0662065277f5" providerId="ADAL" clId="{37F01CB5-C7A6-41EA-83A9-587976436CA8}" dt="2025-09-28T10:20:07.502" v="1112" actId="26606"/>
          <ac:spMkLst>
            <pc:docMk/>
            <pc:sldMk cId="2835706232" sldId="264"/>
            <ac:spMk id="31" creationId="{907EF6B7-1338-4443-8C46-6A318D952DFD}"/>
          </ac:spMkLst>
        </pc:spChg>
        <pc:spChg chg="add">
          <ac:chgData name="Julia Paterson" userId="7665fd8a-e004-48c9-ac91-0662065277f5" providerId="ADAL" clId="{37F01CB5-C7A6-41EA-83A9-587976436CA8}" dt="2025-09-28T10:20:07.502" v="1112" actId="26606"/>
          <ac:spMkLst>
            <pc:docMk/>
            <pc:sldMk cId="2835706232" sldId="264"/>
            <ac:spMk id="33" creationId="{DAAE4CDD-124C-4DCF-9584-B6033B545DD5}"/>
          </ac:spMkLst>
        </pc:spChg>
        <pc:spChg chg="add">
          <ac:chgData name="Julia Paterson" userId="7665fd8a-e004-48c9-ac91-0662065277f5" providerId="ADAL" clId="{37F01CB5-C7A6-41EA-83A9-587976436CA8}" dt="2025-09-28T10:20:07.502" v="1112" actId="26606"/>
          <ac:spMkLst>
            <pc:docMk/>
            <pc:sldMk cId="2835706232" sldId="264"/>
            <ac:spMk id="35" creationId="{081E4A58-353D-44AE-B2FC-2A74E2E400F7}"/>
          </ac:spMkLst>
        </pc:spChg>
        <pc:grpChg chg="add del">
          <ac:chgData name="Julia Paterson" userId="7665fd8a-e004-48c9-ac91-0662065277f5" providerId="ADAL" clId="{37F01CB5-C7A6-41EA-83A9-587976436CA8}" dt="2025-09-28T10:19:49.771" v="1110" actId="26606"/>
          <ac:grpSpMkLst>
            <pc:docMk/>
            <pc:sldMk cId="2835706232" sldId="264"/>
            <ac:grpSpMk id="13" creationId="{B441F8D5-EBCE-4FB9-91A9-3425971C1F99}"/>
          </ac:grpSpMkLst>
        </pc:grpChg>
        <pc:grpChg chg="add del">
          <ac:chgData name="Julia Paterson" userId="7665fd8a-e004-48c9-ac91-0662065277f5" providerId="ADAL" clId="{37F01CB5-C7A6-41EA-83A9-587976436CA8}" dt="2025-09-28T10:19:49.771" v="1110" actId="26606"/>
          <ac:grpSpMkLst>
            <pc:docMk/>
            <pc:sldMk cId="2835706232" sldId="264"/>
            <ac:grpSpMk id="19" creationId="{08701F99-7E4C-4B92-A4B5-307CDFB7A4DE}"/>
          </ac:grpSpMkLst>
        </pc:grpChg>
        <pc:graphicFrameChg chg="add del">
          <ac:chgData name="Julia Paterson" userId="7665fd8a-e004-48c9-ac91-0662065277f5" providerId="ADAL" clId="{37F01CB5-C7A6-41EA-83A9-587976436CA8}" dt="2025-09-28T10:19:49.771" v="1110" actId="26606"/>
          <ac:graphicFrameMkLst>
            <pc:docMk/>
            <pc:sldMk cId="2835706232" sldId="264"/>
            <ac:graphicFrameMk id="5" creationId="{A8C63C74-EA90-F9CD-7383-B6EA00111782}"/>
          </ac:graphicFrameMkLst>
        </pc:graphicFrameChg>
      </pc:sldChg>
      <pc:sldChg chg="addSp delSp modSp new mod setBg">
        <pc:chgData name="Julia Paterson" userId="7665fd8a-e004-48c9-ac91-0662065277f5" providerId="ADAL" clId="{37F01CB5-C7A6-41EA-83A9-587976436CA8}" dt="2025-09-28T19:37:56.015" v="1779" actId="20577"/>
        <pc:sldMkLst>
          <pc:docMk/>
          <pc:sldMk cId="217612363" sldId="265"/>
        </pc:sldMkLst>
        <pc:spChg chg="mod">
          <ac:chgData name="Julia Paterson" userId="7665fd8a-e004-48c9-ac91-0662065277f5" providerId="ADAL" clId="{37F01CB5-C7A6-41EA-83A9-587976436CA8}" dt="2025-09-28T19:36:53.343" v="1643" actId="26606"/>
          <ac:spMkLst>
            <pc:docMk/>
            <pc:sldMk cId="217612363" sldId="265"/>
            <ac:spMk id="2" creationId="{A3A9ED61-23E8-DC89-6A41-3D0DDC1FEE83}"/>
          </ac:spMkLst>
        </pc:spChg>
        <pc:spChg chg="del mod">
          <ac:chgData name="Julia Paterson" userId="7665fd8a-e004-48c9-ac91-0662065277f5" providerId="ADAL" clId="{37F01CB5-C7A6-41EA-83A9-587976436CA8}" dt="2025-09-28T19:36:53.343" v="1643" actId="26606"/>
          <ac:spMkLst>
            <pc:docMk/>
            <pc:sldMk cId="217612363" sldId="265"/>
            <ac:spMk id="3" creationId="{291CA4F8-0A4D-900F-2016-786290DD70FC}"/>
          </ac:spMkLst>
        </pc:spChg>
        <pc:spChg chg="add del">
          <ac:chgData name="Julia Paterson" userId="7665fd8a-e004-48c9-ac91-0662065277f5" providerId="ADAL" clId="{37F01CB5-C7A6-41EA-83A9-587976436CA8}" dt="2025-09-28T19:36:53.343" v="1643" actId="26606"/>
          <ac:spMkLst>
            <pc:docMk/>
            <pc:sldMk cId="217612363" sldId="265"/>
            <ac:spMk id="8" creationId="{907EF6B7-1338-4443-8C46-6A318D952DFD}"/>
          </ac:spMkLst>
        </pc:spChg>
        <pc:spChg chg="add del">
          <ac:chgData name="Julia Paterson" userId="7665fd8a-e004-48c9-ac91-0662065277f5" providerId="ADAL" clId="{37F01CB5-C7A6-41EA-83A9-587976436CA8}" dt="2025-09-28T19:36:53.343" v="1643" actId="26606"/>
          <ac:spMkLst>
            <pc:docMk/>
            <pc:sldMk cId="217612363" sldId="265"/>
            <ac:spMk id="10" creationId="{DAAE4CDD-124C-4DCF-9584-B6033B545DD5}"/>
          </ac:spMkLst>
        </pc:spChg>
        <pc:spChg chg="add del">
          <ac:chgData name="Julia Paterson" userId="7665fd8a-e004-48c9-ac91-0662065277f5" providerId="ADAL" clId="{37F01CB5-C7A6-41EA-83A9-587976436CA8}" dt="2025-09-28T19:36:53.343" v="1643" actId="26606"/>
          <ac:spMkLst>
            <pc:docMk/>
            <pc:sldMk cId="217612363" sldId="265"/>
            <ac:spMk id="12" creationId="{081E4A58-353D-44AE-B2FC-2A74E2E400F7}"/>
          </ac:spMkLst>
        </pc:spChg>
        <pc:spChg chg="add">
          <ac:chgData name="Julia Paterson" userId="7665fd8a-e004-48c9-ac91-0662065277f5" providerId="ADAL" clId="{37F01CB5-C7A6-41EA-83A9-587976436CA8}" dt="2025-09-28T19:36:53.343" v="1643" actId="26606"/>
          <ac:spMkLst>
            <pc:docMk/>
            <pc:sldMk cId="217612363" sldId="265"/>
            <ac:spMk id="18" creationId="{9DBC8166-481C-4473-95F5-9A5B9073B7F1}"/>
          </ac:spMkLst>
        </pc:spChg>
        <pc:spChg chg="add">
          <ac:chgData name="Julia Paterson" userId="7665fd8a-e004-48c9-ac91-0662065277f5" providerId="ADAL" clId="{37F01CB5-C7A6-41EA-83A9-587976436CA8}" dt="2025-09-28T19:36:53.343" v="1643" actId="26606"/>
          <ac:spMkLst>
            <pc:docMk/>
            <pc:sldMk cId="217612363" sldId="265"/>
            <ac:spMk id="20" creationId="{A5A5CE6E-90AF-4D43-A014-1F9EC83EB93D}"/>
          </ac:spMkLst>
        </pc:spChg>
        <pc:graphicFrameChg chg="add mod modGraphic">
          <ac:chgData name="Julia Paterson" userId="7665fd8a-e004-48c9-ac91-0662065277f5" providerId="ADAL" clId="{37F01CB5-C7A6-41EA-83A9-587976436CA8}" dt="2025-09-28T19:37:56.015" v="1779" actId="20577"/>
          <ac:graphicFrameMkLst>
            <pc:docMk/>
            <pc:sldMk cId="217612363" sldId="265"/>
            <ac:graphicFrameMk id="14" creationId="{98BD24EB-58ED-E83F-05D3-00BBF28C4562}"/>
          </ac:graphicFrameMkLst>
        </pc:graphicFrameChg>
      </pc:sldChg>
      <pc:sldChg chg="addSp modSp new mod setBg">
        <pc:chgData name="Julia Paterson" userId="7665fd8a-e004-48c9-ac91-0662065277f5" providerId="ADAL" clId="{37F01CB5-C7A6-41EA-83A9-587976436CA8}" dt="2025-09-28T19:38:08.168" v="1780" actId="313"/>
        <pc:sldMkLst>
          <pc:docMk/>
          <pc:sldMk cId="2351384325" sldId="266"/>
        </pc:sldMkLst>
        <pc:spChg chg="mod">
          <ac:chgData name="Julia Paterson" userId="7665fd8a-e004-48c9-ac91-0662065277f5" providerId="ADAL" clId="{37F01CB5-C7A6-41EA-83A9-587976436CA8}" dt="2025-09-28T10:20:12.970" v="1114" actId="26606"/>
          <ac:spMkLst>
            <pc:docMk/>
            <pc:sldMk cId="2351384325" sldId="266"/>
            <ac:spMk id="2" creationId="{50318D3C-D647-CB99-47CE-CE9CB38785F8}"/>
          </ac:spMkLst>
        </pc:spChg>
        <pc:spChg chg="mod">
          <ac:chgData name="Julia Paterson" userId="7665fd8a-e004-48c9-ac91-0662065277f5" providerId="ADAL" clId="{37F01CB5-C7A6-41EA-83A9-587976436CA8}" dt="2025-09-28T19:38:08.168" v="1780" actId="313"/>
          <ac:spMkLst>
            <pc:docMk/>
            <pc:sldMk cId="2351384325" sldId="266"/>
            <ac:spMk id="3" creationId="{70B6C451-A507-0297-835E-63767E99083F}"/>
          </ac:spMkLst>
        </pc:spChg>
        <pc:spChg chg="add">
          <ac:chgData name="Julia Paterson" userId="7665fd8a-e004-48c9-ac91-0662065277f5" providerId="ADAL" clId="{37F01CB5-C7A6-41EA-83A9-587976436CA8}" dt="2025-09-28T10:20:12.970" v="1114" actId="26606"/>
          <ac:spMkLst>
            <pc:docMk/>
            <pc:sldMk cId="2351384325" sldId="266"/>
            <ac:spMk id="8" creationId="{907EF6B7-1338-4443-8C46-6A318D952DFD}"/>
          </ac:spMkLst>
        </pc:spChg>
        <pc:spChg chg="add">
          <ac:chgData name="Julia Paterson" userId="7665fd8a-e004-48c9-ac91-0662065277f5" providerId="ADAL" clId="{37F01CB5-C7A6-41EA-83A9-587976436CA8}" dt="2025-09-28T10:20:12.970" v="1114" actId="26606"/>
          <ac:spMkLst>
            <pc:docMk/>
            <pc:sldMk cId="2351384325" sldId="266"/>
            <ac:spMk id="10" creationId="{DAAE4CDD-124C-4DCF-9584-B6033B545DD5}"/>
          </ac:spMkLst>
        </pc:spChg>
        <pc:spChg chg="add">
          <ac:chgData name="Julia Paterson" userId="7665fd8a-e004-48c9-ac91-0662065277f5" providerId="ADAL" clId="{37F01CB5-C7A6-41EA-83A9-587976436CA8}" dt="2025-09-28T10:20:12.970" v="1114" actId="26606"/>
          <ac:spMkLst>
            <pc:docMk/>
            <pc:sldMk cId="2351384325" sldId="266"/>
            <ac:spMk id="12" creationId="{081E4A58-353D-44AE-B2FC-2A74E2E400F7}"/>
          </ac:spMkLst>
        </pc:spChg>
      </pc:sldChg>
      <pc:sldChg chg="addSp delSp modSp new mod">
        <pc:chgData name="Julia Paterson" userId="7665fd8a-e004-48c9-ac91-0662065277f5" providerId="ADAL" clId="{37F01CB5-C7A6-41EA-83A9-587976436CA8}" dt="2025-09-28T19:34:26.160" v="1450" actId="20577"/>
        <pc:sldMkLst>
          <pc:docMk/>
          <pc:sldMk cId="257384320" sldId="267"/>
        </pc:sldMkLst>
        <pc:spChg chg="del">
          <ac:chgData name="Julia Paterson" userId="7665fd8a-e004-48c9-ac91-0662065277f5" providerId="ADAL" clId="{37F01CB5-C7A6-41EA-83A9-587976436CA8}" dt="2025-09-28T19:31:24.524" v="1188" actId="478"/>
          <ac:spMkLst>
            <pc:docMk/>
            <pc:sldMk cId="257384320" sldId="267"/>
            <ac:spMk id="2" creationId="{406D0010-96A7-F217-38CF-AD0C22E2CC00}"/>
          </ac:spMkLst>
        </pc:spChg>
        <pc:spChg chg="del mod">
          <ac:chgData name="Julia Paterson" userId="7665fd8a-e004-48c9-ac91-0662065277f5" providerId="ADAL" clId="{37F01CB5-C7A6-41EA-83A9-587976436CA8}" dt="2025-09-28T19:31:26.505" v="1189" actId="478"/>
          <ac:spMkLst>
            <pc:docMk/>
            <pc:sldMk cId="257384320" sldId="267"/>
            <ac:spMk id="3" creationId="{F4A1EA1C-DC39-988C-72E0-E7A252358BA4}"/>
          </ac:spMkLst>
        </pc:spChg>
        <pc:spChg chg="add del mod">
          <ac:chgData name="Julia Paterson" userId="7665fd8a-e004-48c9-ac91-0662065277f5" providerId="ADAL" clId="{37F01CB5-C7A6-41EA-83A9-587976436CA8}" dt="2025-09-28T19:34:15.049" v="1447" actId="478"/>
          <ac:spMkLst>
            <pc:docMk/>
            <pc:sldMk cId="257384320" sldId="267"/>
            <ac:spMk id="7" creationId="{FA552EAF-F27E-FD0F-C536-83BF8744A4CB}"/>
          </ac:spMkLst>
        </pc:spChg>
        <pc:spChg chg="add mod">
          <ac:chgData name="Julia Paterson" userId="7665fd8a-e004-48c9-ac91-0662065277f5" providerId="ADAL" clId="{37F01CB5-C7A6-41EA-83A9-587976436CA8}" dt="2025-09-28T19:34:26.160" v="1450" actId="20577"/>
          <ac:spMkLst>
            <pc:docMk/>
            <pc:sldMk cId="257384320" sldId="267"/>
            <ac:spMk id="8" creationId="{8DE53D11-0E4F-EC8F-AFAE-3D86827B2D13}"/>
          </ac:spMkLst>
        </pc:spChg>
        <pc:picChg chg="add mod">
          <ac:chgData name="Julia Paterson" userId="7665fd8a-e004-48c9-ac91-0662065277f5" providerId="ADAL" clId="{37F01CB5-C7A6-41EA-83A9-587976436CA8}" dt="2025-09-28T19:34:08.492" v="1444" actId="1076"/>
          <ac:picMkLst>
            <pc:docMk/>
            <pc:sldMk cId="257384320" sldId="267"/>
            <ac:picMk id="5" creationId="{8080EF44-E77E-B449-7811-6AB19174CCF1}"/>
          </ac:picMkLst>
        </pc:picChg>
      </pc:sldChg>
      <pc:sldChg chg="addSp modSp new mod setBg">
        <pc:chgData name="Julia Paterson" userId="7665fd8a-e004-48c9-ac91-0662065277f5" providerId="ADAL" clId="{37F01CB5-C7A6-41EA-83A9-587976436CA8}" dt="2025-09-28T10:20:16.674" v="1115" actId="26606"/>
        <pc:sldMkLst>
          <pc:docMk/>
          <pc:sldMk cId="2662727814" sldId="268"/>
        </pc:sldMkLst>
        <pc:spChg chg="mod">
          <ac:chgData name="Julia Paterson" userId="7665fd8a-e004-48c9-ac91-0662065277f5" providerId="ADAL" clId="{37F01CB5-C7A6-41EA-83A9-587976436CA8}" dt="2025-09-28T10:20:16.674" v="1115" actId="26606"/>
          <ac:spMkLst>
            <pc:docMk/>
            <pc:sldMk cId="2662727814" sldId="268"/>
            <ac:spMk id="2" creationId="{20FB5D97-97FC-3699-9F21-68EDCE1EDB91}"/>
          </ac:spMkLst>
        </pc:spChg>
        <pc:spChg chg="mod">
          <ac:chgData name="Julia Paterson" userId="7665fd8a-e004-48c9-ac91-0662065277f5" providerId="ADAL" clId="{37F01CB5-C7A6-41EA-83A9-587976436CA8}" dt="2025-09-28T10:20:16.674" v="1115" actId="26606"/>
          <ac:spMkLst>
            <pc:docMk/>
            <pc:sldMk cId="2662727814" sldId="268"/>
            <ac:spMk id="3" creationId="{4197659D-2E0A-7167-1DF8-4EA8C07F4F78}"/>
          </ac:spMkLst>
        </pc:spChg>
        <pc:spChg chg="add">
          <ac:chgData name="Julia Paterson" userId="7665fd8a-e004-48c9-ac91-0662065277f5" providerId="ADAL" clId="{37F01CB5-C7A6-41EA-83A9-587976436CA8}" dt="2025-09-28T10:20:16.674" v="1115" actId="26606"/>
          <ac:spMkLst>
            <pc:docMk/>
            <pc:sldMk cId="2662727814" sldId="268"/>
            <ac:spMk id="8" creationId="{907EF6B7-1338-4443-8C46-6A318D952DFD}"/>
          </ac:spMkLst>
        </pc:spChg>
        <pc:spChg chg="add">
          <ac:chgData name="Julia Paterson" userId="7665fd8a-e004-48c9-ac91-0662065277f5" providerId="ADAL" clId="{37F01CB5-C7A6-41EA-83A9-587976436CA8}" dt="2025-09-28T10:20:16.674" v="1115" actId="26606"/>
          <ac:spMkLst>
            <pc:docMk/>
            <pc:sldMk cId="2662727814" sldId="268"/>
            <ac:spMk id="10" creationId="{DAAE4CDD-124C-4DCF-9584-B6033B545DD5}"/>
          </ac:spMkLst>
        </pc:spChg>
        <pc:spChg chg="add">
          <ac:chgData name="Julia Paterson" userId="7665fd8a-e004-48c9-ac91-0662065277f5" providerId="ADAL" clId="{37F01CB5-C7A6-41EA-83A9-587976436CA8}" dt="2025-09-28T10:20:16.674" v="1115" actId="26606"/>
          <ac:spMkLst>
            <pc:docMk/>
            <pc:sldMk cId="2662727814" sldId="268"/>
            <ac:spMk id="12" creationId="{081E4A58-353D-44AE-B2FC-2A74E2E400F7}"/>
          </ac:spMkLst>
        </pc:spChg>
      </pc:sldChg>
      <pc:sldChg chg="addSp delSp modSp new mod">
        <pc:chgData name="Julia Paterson" userId="7665fd8a-e004-48c9-ac91-0662065277f5" providerId="ADAL" clId="{37F01CB5-C7A6-41EA-83A9-587976436CA8}" dt="2025-09-28T19:33:57.613" v="1442" actId="20577"/>
        <pc:sldMkLst>
          <pc:docMk/>
          <pc:sldMk cId="2474511459" sldId="269"/>
        </pc:sldMkLst>
        <pc:spChg chg="del">
          <ac:chgData name="Julia Paterson" userId="7665fd8a-e004-48c9-ac91-0662065277f5" providerId="ADAL" clId="{37F01CB5-C7A6-41EA-83A9-587976436CA8}" dt="2025-09-28T19:31:31.009" v="1191" actId="478"/>
          <ac:spMkLst>
            <pc:docMk/>
            <pc:sldMk cId="2474511459" sldId="269"/>
            <ac:spMk id="2" creationId="{DB022245-497D-1A19-FD82-E34F1AA654F8}"/>
          </ac:spMkLst>
        </pc:spChg>
        <pc:spChg chg="del">
          <ac:chgData name="Julia Paterson" userId="7665fd8a-e004-48c9-ac91-0662065277f5" providerId="ADAL" clId="{37F01CB5-C7A6-41EA-83A9-587976436CA8}" dt="2025-09-28T19:31:32.912" v="1192" actId="478"/>
          <ac:spMkLst>
            <pc:docMk/>
            <pc:sldMk cId="2474511459" sldId="269"/>
            <ac:spMk id="3" creationId="{3960EAE0-EA8D-99C0-FBB7-BAA160DB06E6}"/>
          </ac:spMkLst>
        </pc:spChg>
        <pc:spChg chg="add mod">
          <ac:chgData name="Julia Paterson" userId="7665fd8a-e004-48c9-ac91-0662065277f5" providerId="ADAL" clId="{37F01CB5-C7A6-41EA-83A9-587976436CA8}" dt="2025-09-28T19:32:59.626" v="1202" actId="164"/>
          <ac:spMkLst>
            <pc:docMk/>
            <pc:sldMk cId="2474511459" sldId="269"/>
            <ac:spMk id="6" creationId="{65007B89-69DE-9F84-B05E-B09C5FA3479F}"/>
          </ac:spMkLst>
        </pc:spChg>
        <pc:spChg chg="add mod">
          <ac:chgData name="Julia Paterson" userId="7665fd8a-e004-48c9-ac91-0662065277f5" providerId="ADAL" clId="{37F01CB5-C7A6-41EA-83A9-587976436CA8}" dt="2025-09-28T19:33:57.613" v="1442" actId="20577"/>
          <ac:spMkLst>
            <pc:docMk/>
            <pc:sldMk cId="2474511459" sldId="269"/>
            <ac:spMk id="8" creationId="{392C1ED1-9332-8C11-CFC7-E6F1410F2580}"/>
          </ac:spMkLst>
        </pc:spChg>
        <pc:grpChg chg="add mod">
          <ac:chgData name="Julia Paterson" userId="7665fd8a-e004-48c9-ac91-0662065277f5" providerId="ADAL" clId="{37F01CB5-C7A6-41EA-83A9-587976436CA8}" dt="2025-09-28T19:33:38.036" v="1372" actId="14100"/>
          <ac:grpSpMkLst>
            <pc:docMk/>
            <pc:sldMk cId="2474511459" sldId="269"/>
            <ac:grpSpMk id="7" creationId="{1DA04660-F31F-A9A9-5811-A7FBB3150267}"/>
          </ac:grpSpMkLst>
        </pc:grpChg>
        <pc:picChg chg="add mod">
          <ac:chgData name="Julia Paterson" userId="7665fd8a-e004-48c9-ac91-0662065277f5" providerId="ADAL" clId="{37F01CB5-C7A6-41EA-83A9-587976436CA8}" dt="2025-09-28T19:32:59.626" v="1202" actId="164"/>
          <ac:picMkLst>
            <pc:docMk/>
            <pc:sldMk cId="2474511459" sldId="269"/>
            <ac:picMk id="5" creationId="{966B3EC6-48CE-8D66-523B-EF3A38CBE0D8}"/>
          </ac:picMkLst>
        </pc:picChg>
      </pc:sldChg>
      <pc:sldChg chg="addSp delSp add del setBg delDesignElem">
        <pc:chgData name="Julia Paterson" userId="7665fd8a-e004-48c9-ac91-0662065277f5" providerId="ADAL" clId="{37F01CB5-C7A6-41EA-83A9-587976436CA8}" dt="2025-09-28T19:36:17.466" v="1632"/>
        <pc:sldMkLst>
          <pc:docMk/>
          <pc:sldMk cId="2215795620" sldId="270"/>
        </pc:sldMkLst>
        <pc:spChg chg="add del">
          <ac:chgData name="Julia Paterson" userId="7665fd8a-e004-48c9-ac91-0662065277f5" providerId="ADAL" clId="{37F01CB5-C7A6-41EA-83A9-587976436CA8}" dt="2025-09-28T19:36:17.466" v="1632"/>
          <ac:spMkLst>
            <pc:docMk/>
            <pc:sldMk cId="2215795620" sldId="270"/>
            <ac:spMk id="8" creationId="{E90DCC22-37CE-0CAA-06AD-DCBF4D7C7840}"/>
          </ac:spMkLst>
        </pc:spChg>
        <pc:spChg chg="add del">
          <ac:chgData name="Julia Paterson" userId="7665fd8a-e004-48c9-ac91-0662065277f5" providerId="ADAL" clId="{37F01CB5-C7A6-41EA-83A9-587976436CA8}" dt="2025-09-28T19:36:17.466" v="1632"/>
          <ac:spMkLst>
            <pc:docMk/>
            <pc:sldMk cId="2215795620" sldId="270"/>
            <ac:spMk id="10" creationId="{2872894C-B309-4523-44C2-2EDCC2A7AC09}"/>
          </ac:spMkLst>
        </pc:spChg>
        <pc:spChg chg="add del">
          <ac:chgData name="Julia Paterson" userId="7665fd8a-e004-48c9-ac91-0662065277f5" providerId="ADAL" clId="{37F01CB5-C7A6-41EA-83A9-587976436CA8}" dt="2025-09-28T19:36:17.466" v="1632"/>
          <ac:spMkLst>
            <pc:docMk/>
            <pc:sldMk cId="2215795620" sldId="270"/>
            <ac:spMk id="12" creationId="{72870B42-C420-69D9-DE89-1278AF5430E4}"/>
          </ac:spMkLst>
        </pc:spChg>
      </pc:sldChg>
      <pc:sldChg chg="addSp delSp modSp add mod setBg delDesignElem">
        <pc:chgData name="Julia Paterson" userId="7665fd8a-e004-48c9-ac91-0662065277f5" providerId="ADAL" clId="{37F01CB5-C7A6-41EA-83A9-587976436CA8}" dt="2025-09-28T19:36:37.345" v="1636" actId="26606"/>
        <pc:sldMkLst>
          <pc:docMk/>
          <pc:sldMk cId="3360518972" sldId="270"/>
        </pc:sldMkLst>
        <pc:spChg chg="mod">
          <ac:chgData name="Julia Paterson" userId="7665fd8a-e004-48c9-ac91-0662065277f5" providerId="ADAL" clId="{37F01CB5-C7A6-41EA-83A9-587976436CA8}" dt="2025-09-28T19:36:37.345" v="1636" actId="26606"/>
          <ac:spMkLst>
            <pc:docMk/>
            <pc:sldMk cId="3360518972" sldId="270"/>
            <ac:spMk id="2" creationId="{D5134309-8866-886F-7D45-E85232B3092B}"/>
          </ac:spMkLst>
        </pc:spChg>
        <pc:spChg chg="del">
          <ac:chgData name="Julia Paterson" userId="7665fd8a-e004-48c9-ac91-0662065277f5" providerId="ADAL" clId="{37F01CB5-C7A6-41EA-83A9-587976436CA8}" dt="2025-09-28T19:36:37.345" v="1636" actId="26606"/>
          <ac:spMkLst>
            <pc:docMk/>
            <pc:sldMk cId="3360518972" sldId="270"/>
            <ac:spMk id="3" creationId="{E05571E8-4B89-5140-FFF1-86D7C9235D13}"/>
          </ac:spMkLst>
        </pc:spChg>
        <pc:spChg chg="del">
          <ac:chgData name="Julia Paterson" userId="7665fd8a-e004-48c9-ac91-0662065277f5" providerId="ADAL" clId="{37F01CB5-C7A6-41EA-83A9-587976436CA8}" dt="2025-09-28T19:36:23.955" v="1634"/>
          <ac:spMkLst>
            <pc:docMk/>
            <pc:sldMk cId="3360518972" sldId="270"/>
            <ac:spMk id="8" creationId="{8F81A52E-06A7-9A25-B345-83AECCDF6748}"/>
          </ac:spMkLst>
        </pc:spChg>
        <pc:spChg chg="add">
          <ac:chgData name="Julia Paterson" userId="7665fd8a-e004-48c9-ac91-0662065277f5" providerId="ADAL" clId="{37F01CB5-C7A6-41EA-83A9-587976436CA8}" dt="2025-09-28T19:36:37.345" v="1636" actId="26606"/>
          <ac:spMkLst>
            <pc:docMk/>
            <pc:sldMk cId="3360518972" sldId="270"/>
            <ac:spMk id="9" creationId="{9DBC8166-481C-4473-95F5-9A5B9073B7F1}"/>
          </ac:spMkLst>
        </pc:spChg>
        <pc:spChg chg="del">
          <ac:chgData name="Julia Paterson" userId="7665fd8a-e004-48c9-ac91-0662065277f5" providerId="ADAL" clId="{37F01CB5-C7A6-41EA-83A9-587976436CA8}" dt="2025-09-28T19:36:23.955" v="1634"/>
          <ac:spMkLst>
            <pc:docMk/>
            <pc:sldMk cId="3360518972" sldId="270"/>
            <ac:spMk id="10" creationId="{7E5FED22-7B18-C513-9CE8-0EEB90C65167}"/>
          </ac:spMkLst>
        </pc:spChg>
        <pc:spChg chg="add">
          <ac:chgData name="Julia Paterson" userId="7665fd8a-e004-48c9-ac91-0662065277f5" providerId="ADAL" clId="{37F01CB5-C7A6-41EA-83A9-587976436CA8}" dt="2025-09-28T19:36:37.345" v="1636" actId="26606"/>
          <ac:spMkLst>
            <pc:docMk/>
            <pc:sldMk cId="3360518972" sldId="270"/>
            <ac:spMk id="11" creationId="{A5A5CE6E-90AF-4D43-A014-1F9EC83EB93D}"/>
          </ac:spMkLst>
        </pc:spChg>
        <pc:spChg chg="del">
          <ac:chgData name="Julia Paterson" userId="7665fd8a-e004-48c9-ac91-0662065277f5" providerId="ADAL" clId="{37F01CB5-C7A6-41EA-83A9-587976436CA8}" dt="2025-09-28T19:36:23.955" v="1634"/>
          <ac:spMkLst>
            <pc:docMk/>
            <pc:sldMk cId="3360518972" sldId="270"/>
            <ac:spMk id="12" creationId="{8B07A376-1D24-4F40-89FB-58092F170A4B}"/>
          </ac:spMkLst>
        </pc:spChg>
        <pc:graphicFrameChg chg="add">
          <ac:chgData name="Julia Paterson" userId="7665fd8a-e004-48c9-ac91-0662065277f5" providerId="ADAL" clId="{37F01CB5-C7A6-41EA-83A9-587976436CA8}" dt="2025-09-28T19:36:37.345" v="1636" actId="26606"/>
          <ac:graphicFrameMkLst>
            <pc:docMk/>
            <pc:sldMk cId="3360518972" sldId="270"/>
            <ac:graphicFrameMk id="5" creationId="{255E2CE7-2A5E-3531-14B3-26E19AFCA73C}"/>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22FC05-0532-4557-B15A-1FF8BD5A3BE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GB"/>
        </a:p>
      </dgm:t>
    </dgm:pt>
    <dgm:pt modelId="{52E96F71-9771-4414-910E-CE205EC11742}">
      <dgm:prSet phldrT="[Text]" phldr="0"/>
      <dgm:spPr/>
      <dgm:t>
        <a:bodyPr/>
        <a:lstStyle/>
        <a:p>
          <a:r>
            <a:rPr lang="en-GB" dirty="0"/>
            <a:t>Parent/carer members including office bearers</a:t>
          </a:r>
        </a:p>
      </dgm:t>
    </dgm:pt>
    <dgm:pt modelId="{25E6AD72-D1B1-456E-8068-57D3872B5D5A}" type="parTrans" cxnId="{30C8CA08-8278-46D5-ABD9-D57FCD6B5263}">
      <dgm:prSet/>
      <dgm:spPr/>
      <dgm:t>
        <a:bodyPr/>
        <a:lstStyle/>
        <a:p>
          <a:endParaRPr lang="en-GB"/>
        </a:p>
      </dgm:t>
    </dgm:pt>
    <dgm:pt modelId="{C26C1FC9-FB31-4043-99F3-1E1B9DD34527}" type="sibTrans" cxnId="{30C8CA08-8278-46D5-ABD9-D57FCD6B5263}">
      <dgm:prSet/>
      <dgm:spPr/>
      <dgm:t>
        <a:bodyPr/>
        <a:lstStyle/>
        <a:p>
          <a:endParaRPr lang="en-GB"/>
        </a:p>
      </dgm:t>
    </dgm:pt>
    <dgm:pt modelId="{F0A6C81F-9DDA-4DE1-AC22-4ACAB87EB685}">
      <dgm:prSet phldrT="[Text]" phldr="0"/>
      <dgm:spPr/>
      <dgm:t>
        <a:bodyPr/>
        <a:lstStyle/>
        <a:p>
          <a:r>
            <a:rPr lang="en-GB" dirty="0"/>
            <a:t>Advisor to PC [Head teacher] and teacher attendees</a:t>
          </a:r>
        </a:p>
      </dgm:t>
    </dgm:pt>
    <dgm:pt modelId="{D80087D9-A9D1-476F-BE81-F2AF1E47D54C}" type="parTrans" cxnId="{54298133-57F1-45AA-8D26-6299670D363C}">
      <dgm:prSet/>
      <dgm:spPr/>
      <dgm:t>
        <a:bodyPr/>
        <a:lstStyle/>
        <a:p>
          <a:endParaRPr lang="en-GB"/>
        </a:p>
      </dgm:t>
    </dgm:pt>
    <dgm:pt modelId="{21FCB313-3FED-4762-A2E8-80D37FF0134E}" type="sibTrans" cxnId="{54298133-57F1-45AA-8D26-6299670D363C}">
      <dgm:prSet/>
      <dgm:spPr/>
      <dgm:t>
        <a:bodyPr/>
        <a:lstStyle/>
        <a:p>
          <a:endParaRPr lang="en-GB"/>
        </a:p>
      </dgm:t>
    </dgm:pt>
    <dgm:pt modelId="{C33F9CC4-3621-49F8-8CA5-0225A562F08A}">
      <dgm:prSet phldrT="[Text]" phldr="0"/>
      <dgm:spPr/>
      <dgm:t>
        <a:bodyPr/>
        <a:lstStyle/>
        <a:p>
          <a:r>
            <a:rPr lang="en-GB" dirty="0"/>
            <a:t>Local Councillors and community representatives</a:t>
          </a:r>
        </a:p>
      </dgm:t>
    </dgm:pt>
    <dgm:pt modelId="{BA04BA92-84AA-4C2C-88C4-B13A6748091B}" type="parTrans" cxnId="{3A5D64F4-843C-4723-B3F6-753B60CEA724}">
      <dgm:prSet/>
      <dgm:spPr/>
      <dgm:t>
        <a:bodyPr/>
        <a:lstStyle/>
        <a:p>
          <a:endParaRPr lang="en-GB"/>
        </a:p>
      </dgm:t>
    </dgm:pt>
    <dgm:pt modelId="{A9480544-9994-435B-899F-FE345CC8350D}" type="sibTrans" cxnId="{3A5D64F4-843C-4723-B3F6-753B60CEA724}">
      <dgm:prSet/>
      <dgm:spPr/>
      <dgm:t>
        <a:bodyPr/>
        <a:lstStyle/>
        <a:p>
          <a:endParaRPr lang="en-GB"/>
        </a:p>
      </dgm:t>
    </dgm:pt>
    <dgm:pt modelId="{0FCBCC2B-C5E8-4F1B-BC9D-5430C1362AF4}" type="pres">
      <dgm:prSet presAssocID="{1B22FC05-0532-4557-B15A-1FF8BD5A3BEA}" presName="vert0" presStyleCnt="0">
        <dgm:presLayoutVars>
          <dgm:dir/>
          <dgm:animOne val="branch"/>
          <dgm:animLvl val="lvl"/>
        </dgm:presLayoutVars>
      </dgm:prSet>
      <dgm:spPr/>
    </dgm:pt>
    <dgm:pt modelId="{5CC44767-0FFC-4933-80EB-0DC4C5BFC8FF}" type="pres">
      <dgm:prSet presAssocID="{52E96F71-9771-4414-910E-CE205EC11742}" presName="thickLine" presStyleLbl="alignNode1" presStyleIdx="0" presStyleCnt="3"/>
      <dgm:spPr/>
    </dgm:pt>
    <dgm:pt modelId="{1CF3DB7A-EAD9-45A1-B406-618472ABCFB3}" type="pres">
      <dgm:prSet presAssocID="{52E96F71-9771-4414-910E-CE205EC11742}" presName="horz1" presStyleCnt="0"/>
      <dgm:spPr/>
    </dgm:pt>
    <dgm:pt modelId="{7A362200-9C63-4E80-B8F2-2A7FDC5A2FF4}" type="pres">
      <dgm:prSet presAssocID="{52E96F71-9771-4414-910E-CE205EC11742}" presName="tx1" presStyleLbl="revTx" presStyleIdx="0" presStyleCnt="3"/>
      <dgm:spPr/>
    </dgm:pt>
    <dgm:pt modelId="{3A3AF53D-A07D-49F7-B3E2-88959D46754F}" type="pres">
      <dgm:prSet presAssocID="{52E96F71-9771-4414-910E-CE205EC11742}" presName="vert1" presStyleCnt="0"/>
      <dgm:spPr/>
    </dgm:pt>
    <dgm:pt modelId="{47FEEF63-5E27-4544-B35C-E23FE400B1C8}" type="pres">
      <dgm:prSet presAssocID="{F0A6C81F-9DDA-4DE1-AC22-4ACAB87EB685}" presName="thickLine" presStyleLbl="alignNode1" presStyleIdx="1" presStyleCnt="3"/>
      <dgm:spPr/>
    </dgm:pt>
    <dgm:pt modelId="{F7C120B1-B0B2-4439-804B-C26359148D7A}" type="pres">
      <dgm:prSet presAssocID="{F0A6C81F-9DDA-4DE1-AC22-4ACAB87EB685}" presName="horz1" presStyleCnt="0"/>
      <dgm:spPr/>
    </dgm:pt>
    <dgm:pt modelId="{D25E2B5C-9E63-4D3E-9824-174458B52362}" type="pres">
      <dgm:prSet presAssocID="{F0A6C81F-9DDA-4DE1-AC22-4ACAB87EB685}" presName="tx1" presStyleLbl="revTx" presStyleIdx="1" presStyleCnt="3"/>
      <dgm:spPr/>
    </dgm:pt>
    <dgm:pt modelId="{8CF90804-6DC5-45B1-8D62-47DD254A4061}" type="pres">
      <dgm:prSet presAssocID="{F0A6C81F-9DDA-4DE1-AC22-4ACAB87EB685}" presName="vert1" presStyleCnt="0"/>
      <dgm:spPr/>
    </dgm:pt>
    <dgm:pt modelId="{39D9C90E-F5D1-405E-AFBE-CAA4F69DB582}" type="pres">
      <dgm:prSet presAssocID="{C33F9CC4-3621-49F8-8CA5-0225A562F08A}" presName="thickLine" presStyleLbl="alignNode1" presStyleIdx="2" presStyleCnt="3"/>
      <dgm:spPr/>
    </dgm:pt>
    <dgm:pt modelId="{BF53D558-5917-4F92-AC5B-92318A4017B1}" type="pres">
      <dgm:prSet presAssocID="{C33F9CC4-3621-49F8-8CA5-0225A562F08A}" presName="horz1" presStyleCnt="0"/>
      <dgm:spPr/>
    </dgm:pt>
    <dgm:pt modelId="{FEB08945-BC04-45C4-8F01-9464ED062CFC}" type="pres">
      <dgm:prSet presAssocID="{C33F9CC4-3621-49F8-8CA5-0225A562F08A}" presName="tx1" presStyleLbl="revTx" presStyleIdx="2" presStyleCnt="3"/>
      <dgm:spPr/>
    </dgm:pt>
    <dgm:pt modelId="{04A4E17B-F56C-4456-8EB6-6D1C11ADE411}" type="pres">
      <dgm:prSet presAssocID="{C33F9CC4-3621-49F8-8CA5-0225A562F08A}" presName="vert1" presStyleCnt="0"/>
      <dgm:spPr/>
    </dgm:pt>
  </dgm:ptLst>
  <dgm:cxnLst>
    <dgm:cxn modelId="{30C8CA08-8278-46D5-ABD9-D57FCD6B5263}" srcId="{1B22FC05-0532-4557-B15A-1FF8BD5A3BEA}" destId="{52E96F71-9771-4414-910E-CE205EC11742}" srcOrd="0" destOrd="0" parTransId="{25E6AD72-D1B1-456E-8068-57D3872B5D5A}" sibTransId="{C26C1FC9-FB31-4043-99F3-1E1B9DD34527}"/>
    <dgm:cxn modelId="{98510D1E-4869-49AC-A282-761ED0F5B7BF}" type="presOf" srcId="{1B22FC05-0532-4557-B15A-1FF8BD5A3BEA}" destId="{0FCBCC2B-C5E8-4F1B-BC9D-5430C1362AF4}" srcOrd="0" destOrd="0" presId="urn:microsoft.com/office/officeart/2008/layout/LinedList"/>
    <dgm:cxn modelId="{6E73CC20-4724-48D1-BB2D-853C3A1A3C89}" type="presOf" srcId="{C33F9CC4-3621-49F8-8CA5-0225A562F08A}" destId="{FEB08945-BC04-45C4-8F01-9464ED062CFC}" srcOrd="0" destOrd="0" presId="urn:microsoft.com/office/officeart/2008/layout/LinedList"/>
    <dgm:cxn modelId="{54298133-57F1-45AA-8D26-6299670D363C}" srcId="{1B22FC05-0532-4557-B15A-1FF8BD5A3BEA}" destId="{F0A6C81F-9DDA-4DE1-AC22-4ACAB87EB685}" srcOrd="1" destOrd="0" parTransId="{D80087D9-A9D1-476F-BE81-F2AF1E47D54C}" sibTransId="{21FCB313-3FED-4762-A2E8-80D37FF0134E}"/>
    <dgm:cxn modelId="{00875888-383A-4A50-AAA1-0020471484D5}" type="presOf" srcId="{F0A6C81F-9DDA-4DE1-AC22-4ACAB87EB685}" destId="{D25E2B5C-9E63-4D3E-9824-174458B52362}" srcOrd="0" destOrd="0" presId="urn:microsoft.com/office/officeart/2008/layout/LinedList"/>
    <dgm:cxn modelId="{0CC57D98-2087-45B2-8526-73CFA88E16FB}" type="presOf" srcId="{52E96F71-9771-4414-910E-CE205EC11742}" destId="{7A362200-9C63-4E80-B8F2-2A7FDC5A2FF4}" srcOrd="0" destOrd="0" presId="urn:microsoft.com/office/officeart/2008/layout/LinedList"/>
    <dgm:cxn modelId="{3A5D64F4-843C-4723-B3F6-753B60CEA724}" srcId="{1B22FC05-0532-4557-B15A-1FF8BD5A3BEA}" destId="{C33F9CC4-3621-49F8-8CA5-0225A562F08A}" srcOrd="2" destOrd="0" parTransId="{BA04BA92-84AA-4C2C-88C4-B13A6748091B}" sibTransId="{A9480544-9994-435B-899F-FE345CC8350D}"/>
    <dgm:cxn modelId="{12047FD6-9623-4F26-A292-246AFAE4E2BC}" type="presParOf" srcId="{0FCBCC2B-C5E8-4F1B-BC9D-5430C1362AF4}" destId="{5CC44767-0FFC-4933-80EB-0DC4C5BFC8FF}" srcOrd="0" destOrd="0" presId="urn:microsoft.com/office/officeart/2008/layout/LinedList"/>
    <dgm:cxn modelId="{7D4AC94C-E7A4-4290-A4C9-423321BAEC3A}" type="presParOf" srcId="{0FCBCC2B-C5E8-4F1B-BC9D-5430C1362AF4}" destId="{1CF3DB7A-EAD9-45A1-B406-618472ABCFB3}" srcOrd="1" destOrd="0" presId="urn:microsoft.com/office/officeart/2008/layout/LinedList"/>
    <dgm:cxn modelId="{AA3A40F3-25A5-4A2D-82B9-FE934AD290D3}" type="presParOf" srcId="{1CF3DB7A-EAD9-45A1-B406-618472ABCFB3}" destId="{7A362200-9C63-4E80-B8F2-2A7FDC5A2FF4}" srcOrd="0" destOrd="0" presId="urn:microsoft.com/office/officeart/2008/layout/LinedList"/>
    <dgm:cxn modelId="{EC46353E-EAB7-4E22-B4C9-F2E2DFF77E00}" type="presParOf" srcId="{1CF3DB7A-EAD9-45A1-B406-618472ABCFB3}" destId="{3A3AF53D-A07D-49F7-B3E2-88959D46754F}" srcOrd="1" destOrd="0" presId="urn:microsoft.com/office/officeart/2008/layout/LinedList"/>
    <dgm:cxn modelId="{199ED3E2-0A3E-4823-A374-0E70389042C8}" type="presParOf" srcId="{0FCBCC2B-C5E8-4F1B-BC9D-5430C1362AF4}" destId="{47FEEF63-5E27-4544-B35C-E23FE400B1C8}" srcOrd="2" destOrd="0" presId="urn:microsoft.com/office/officeart/2008/layout/LinedList"/>
    <dgm:cxn modelId="{00D2A7BB-F435-45A2-A2F9-9643CF45AF78}" type="presParOf" srcId="{0FCBCC2B-C5E8-4F1B-BC9D-5430C1362AF4}" destId="{F7C120B1-B0B2-4439-804B-C26359148D7A}" srcOrd="3" destOrd="0" presId="urn:microsoft.com/office/officeart/2008/layout/LinedList"/>
    <dgm:cxn modelId="{470834F6-B3B1-4E1F-8AE1-B79DE4B8D4FE}" type="presParOf" srcId="{F7C120B1-B0B2-4439-804B-C26359148D7A}" destId="{D25E2B5C-9E63-4D3E-9824-174458B52362}" srcOrd="0" destOrd="0" presId="urn:microsoft.com/office/officeart/2008/layout/LinedList"/>
    <dgm:cxn modelId="{F933CA11-ED28-4767-B953-7FA6553D1875}" type="presParOf" srcId="{F7C120B1-B0B2-4439-804B-C26359148D7A}" destId="{8CF90804-6DC5-45B1-8D62-47DD254A4061}" srcOrd="1" destOrd="0" presId="urn:microsoft.com/office/officeart/2008/layout/LinedList"/>
    <dgm:cxn modelId="{DB38A14E-C36E-40BD-AE48-5D3BEBA1E614}" type="presParOf" srcId="{0FCBCC2B-C5E8-4F1B-BC9D-5430C1362AF4}" destId="{39D9C90E-F5D1-405E-AFBE-CAA4F69DB582}" srcOrd="4" destOrd="0" presId="urn:microsoft.com/office/officeart/2008/layout/LinedList"/>
    <dgm:cxn modelId="{B54415B3-3CA1-4B95-96A3-D33221493A32}" type="presParOf" srcId="{0FCBCC2B-C5E8-4F1B-BC9D-5430C1362AF4}" destId="{BF53D558-5917-4F92-AC5B-92318A4017B1}" srcOrd="5" destOrd="0" presId="urn:microsoft.com/office/officeart/2008/layout/LinedList"/>
    <dgm:cxn modelId="{511CE5EF-6B28-4250-A422-08A52E99A8B6}" type="presParOf" srcId="{BF53D558-5917-4F92-AC5B-92318A4017B1}" destId="{FEB08945-BC04-45C4-8F01-9464ED062CFC}" srcOrd="0" destOrd="0" presId="urn:microsoft.com/office/officeart/2008/layout/LinedList"/>
    <dgm:cxn modelId="{853B7D05-1D1E-4ECD-A1D7-CD1F8288516F}" type="presParOf" srcId="{BF53D558-5917-4F92-AC5B-92318A4017B1}" destId="{04A4E17B-F56C-4456-8EB6-6D1C11ADE41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6C2491-BBFF-486B-808F-7AB2E7F0067B}"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929DFAD6-4C3E-4130-98C3-E4EB526E7C41}">
      <dgm:prSet/>
      <dgm:spPr/>
      <dgm:t>
        <a:bodyPr/>
        <a:lstStyle/>
        <a:p>
          <a:r>
            <a:rPr lang="en-GB"/>
            <a:t>Pupil leadership interviews</a:t>
          </a:r>
          <a:endParaRPr lang="en-US"/>
        </a:p>
      </dgm:t>
    </dgm:pt>
    <dgm:pt modelId="{0041A2E9-62DC-4AC4-BB5C-3A174E363F2C}" type="parTrans" cxnId="{2B1719FF-7F3B-4068-BF1E-96AA9069A458}">
      <dgm:prSet/>
      <dgm:spPr/>
      <dgm:t>
        <a:bodyPr/>
        <a:lstStyle/>
        <a:p>
          <a:endParaRPr lang="en-US"/>
        </a:p>
      </dgm:t>
    </dgm:pt>
    <dgm:pt modelId="{9EF2D984-A172-460C-A22F-D6227AAFCA1C}" type="sibTrans" cxnId="{2B1719FF-7F3B-4068-BF1E-96AA9069A458}">
      <dgm:prSet/>
      <dgm:spPr/>
      <dgm:t>
        <a:bodyPr/>
        <a:lstStyle/>
        <a:p>
          <a:endParaRPr lang="en-US"/>
        </a:p>
      </dgm:t>
    </dgm:pt>
    <dgm:pt modelId="{C6E125F6-04F5-4153-A3A5-5F9962535E55}">
      <dgm:prSet/>
      <dgm:spPr/>
      <dgm:t>
        <a:bodyPr/>
        <a:lstStyle/>
        <a:p>
          <a:r>
            <a:rPr lang="en-GB"/>
            <a:t>Safer routes to school – project started and will continue in the 2025-2026 school year</a:t>
          </a:r>
          <a:endParaRPr lang="en-US"/>
        </a:p>
      </dgm:t>
    </dgm:pt>
    <dgm:pt modelId="{84FD8B2B-64A9-4526-ACD9-58CA2F8B233C}" type="parTrans" cxnId="{3A262956-C482-4BCF-9EFA-F53C358921C0}">
      <dgm:prSet/>
      <dgm:spPr/>
      <dgm:t>
        <a:bodyPr/>
        <a:lstStyle/>
        <a:p>
          <a:endParaRPr lang="en-US"/>
        </a:p>
      </dgm:t>
    </dgm:pt>
    <dgm:pt modelId="{3FBFC2A8-2A95-47D0-BE58-F8F7FBB05254}" type="sibTrans" cxnId="{3A262956-C482-4BCF-9EFA-F53C358921C0}">
      <dgm:prSet/>
      <dgm:spPr/>
      <dgm:t>
        <a:bodyPr/>
        <a:lstStyle/>
        <a:p>
          <a:endParaRPr lang="en-US"/>
        </a:p>
      </dgm:t>
    </dgm:pt>
    <dgm:pt modelId="{34F25D36-3808-47B3-A0C7-BC07114E0C35}">
      <dgm:prSet/>
      <dgm:spPr/>
      <dgm:t>
        <a:bodyPr/>
        <a:lstStyle/>
        <a:p>
          <a:r>
            <a:rPr lang="en-GB"/>
            <a:t>Engineering workshops – provided to all cases P1-P7 by Papilio Engineering (formerly Young Engineers)</a:t>
          </a:r>
          <a:endParaRPr lang="en-US"/>
        </a:p>
      </dgm:t>
    </dgm:pt>
    <dgm:pt modelId="{183A2D3A-789C-4212-997D-8AC5B158B210}" type="parTrans" cxnId="{87879E2C-058B-418C-B38E-B54A1602D904}">
      <dgm:prSet/>
      <dgm:spPr/>
      <dgm:t>
        <a:bodyPr/>
        <a:lstStyle/>
        <a:p>
          <a:endParaRPr lang="en-US"/>
        </a:p>
      </dgm:t>
    </dgm:pt>
    <dgm:pt modelId="{308196E8-6570-49FE-A402-17D617F86059}" type="sibTrans" cxnId="{87879E2C-058B-418C-B38E-B54A1602D904}">
      <dgm:prSet/>
      <dgm:spPr/>
      <dgm:t>
        <a:bodyPr/>
        <a:lstStyle/>
        <a:p>
          <a:endParaRPr lang="en-US"/>
        </a:p>
      </dgm:t>
    </dgm:pt>
    <dgm:pt modelId="{DC45E355-0D75-4343-A1AC-FB67CE5E775F}">
      <dgm:prSet/>
      <dgm:spPr/>
      <dgm:t>
        <a:bodyPr/>
        <a:lstStyle/>
        <a:p>
          <a:r>
            <a:rPr lang="en-GB"/>
            <a:t>Support for vulnerable families</a:t>
          </a:r>
          <a:endParaRPr lang="en-US"/>
        </a:p>
      </dgm:t>
    </dgm:pt>
    <dgm:pt modelId="{D42E11E3-9B8F-4A57-B581-D0AC65BA6D42}" type="parTrans" cxnId="{CA9C751C-EE84-4F4B-8C71-C8277E35B4D5}">
      <dgm:prSet/>
      <dgm:spPr/>
      <dgm:t>
        <a:bodyPr/>
        <a:lstStyle/>
        <a:p>
          <a:endParaRPr lang="en-US"/>
        </a:p>
      </dgm:t>
    </dgm:pt>
    <dgm:pt modelId="{1ED8A7E6-145A-476E-BF46-28770419F2FB}" type="sibTrans" cxnId="{CA9C751C-EE84-4F4B-8C71-C8277E35B4D5}">
      <dgm:prSet/>
      <dgm:spPr/>
      <dgm:t>
        <a:bodyPr/>
        <a:lstStyle/>
        <a:p>
          <a:endParaRPr lang="en-US"/>
        </a:p>
      </dgm:t>
    </dgm:pt>
    <dgm:pt modelId="{3840B6CF-4EEE-45E5-8C96-3D14E549E554}" type="pres">
      <dgm:prSet presAssocID="{DC6C2491-BBFF-486B-808F-7AB2E7F0067B}" presName="vert0" presStyleCnt="0">
        <dgm:presLayoutVars>
          <dgm:dir/>
          <dgm:animOne val="branch"/>
          <dgm:animLvl val="lvl"/>
        </dgm:presLayoutVars>
      </dgm:prSet>
      <dgm:spPr/>
    </dgm:pt>
    <dgm:pt modelId="{0195F4D3-BC7E-4D78-95E4-9616BAFA2DF5}" type="pres">
      <dgm:prSet presAssocID="{929DFAD6-4C3E-4130-98C3-E4EB526E7C41}" presName="thickLine" presStyleLbl="alignNode1" presStyleIdx="0" presStyleCnt="4"/>
      <dgm:spPr/>
    </dgm:pt>
    <dgm:pt modelId="{2ACADC92-F8E2-4A03-9365-DAA92DF96F6B}" type="pres">
      <dgm:prSet presAssocID="{929DFAD6-4C3E-4130-98C3-E4EB526E7C41}" presName="horz1" presStyleCnt="0"/>
      <dgm:spPr/>
    </dgm:pt>
    <dgm:pt modelId="{E8F27947-6044-4A16-B1B0-FFEBC45880DC}" type="pres">
      <dgm:prSet presAssocID="{929DFAD6-4C3E-4130-98C3-E4EB526E7C41}" presName="tx1" presStyleLbl="revTx" presStyleIdx="0" presStyleCnt="4"/>
      <dgm:spPr/>
    </dgm:pt>
    <dgm:pt modelId="{B98AB2D0-8348-462B-A8AD-31ED28A0AF77}" type="pres">
      <dgm:prSet presAssocID="{929DFAD6-4C3E-4130-98C3-E4EB526E7C41}" presName="vert1" presStyleCnt="0"/>
      <dgm:spPr/>
    </dgm:pt>
    <dgm:pt modelId="{FC2772AA-16AD-4E07-AA68-064143F54690}" type="pres">
      <dgm:prSet presAssocID="{C6E125F6-04F5-4153-A3A5-5F9962535E55}" presName="thickLine" presStyleLbl="alignNode1" presStyleIdx="1" presStyleCnt="4"/>
      <dgm:spPr/>
    </dgm:pt>
    <dgm:pt modelId="{FB558BDF-83DB-47F8-962B-4E8A25B2A86A}" type="pres">
      <dgm:prSet presAssocID="{C6E125F6-04F5-4153-A3A5-5F9962535E55}" presName="horz1" presStyleCnt="0"/>
      <dgm:spPr/>
    </dgm:pt>
    <dgm:pt modelId="{AB7D1930-0AA0-473A-B393-E3EF64B7DA50}" type="pres">
      <dgm:prSet presAssocID="{C6E125F6-04F5-4153-A3A5-5F9962535E55}" presName="tx1" presStyleLbl="revTx" presStyleIdx="1" presStyleCnt="4"/>
      <dgm:spPr/>
    </dgm:pt>
    <dgm:pt modelId="{E86425C9-62B2-4C30-ABB3-28ED12C9983B}" type="pres">
      <dgm:prSet presAssocID="{C6E125F6-04F5-4153-A3A5-5F9962535E55}" presName="vert1" presStyleCnt="0"/>
      <dgm:spPr/>
    </dgm:pt>
    <dgm:pt modelId="{FEC983E7-4CAC-4F91-A72C-95CA3BDA4ADD}" type="pres">
      <dgm:prSet presAssocID="{34F25D36-3808-47B3-A0C7-BC07114E0C35}" presName="thickLine" presStyleLbl="alignNode1" presStyleIdx="2" presStyleCnt="4"/>
      <dgm:spPr/>
    </dgm:pt>
    <dgm:pt modelId="{984E823A-0060-4F41-88FF-D536593CE359}" type="pres">
      <dgm:prSet presAssocID="{34F25D36-3808-47B3-A0C7-BC07114E0C35}" presName="horz1" presStyleCnt="0"/>
      <dgm:spPr/>
    </dgm:pt>
    <dgm:pt modelId="{410AD026-302E-46EC-864E-70090FB5C11C}" type="pres">
      <dgm:prSet presAssocID="{34F25D36-3808-47B3-A0C7-BC07114E0C35}" presName="tx1" presStyleLbl="revTx" presStyleIdx="2" presStyleCnt="4"/>
      <dgm:spPr/>
    </dgm:pt>
    <dgm:pt modelId="{9F8F6678-F2A3-44E9-8324-9135F90C6A45}" type="pres">
      <dgm:prSet presAssocID="{34F25D36-3808-47B3-A0C7-BC07114E0C35}" presName="vert1" presStyleCnt="0"/>
      <dgm:spPr/>
    </dgm:pt>
    <dgm:pt modelId="{80D5169E-8FD2-4854-8B45-365D6D132396}" type="pres">
      <dgm:prSet presAssocID="{DC45E355-0D75-4343-A1AC-FB67CE5E775F}" presName="thickLine" presStyleLbl="alignNode1" presStyleIdx="3" presStyleCnt="4"/>
      <dgm:spPr/>
    </dgm:pt>
    <dgm:pt modelId="{F1A108A2-A141-4C90-8CA2-B0D6B413F4F6}" type="pres">
      <dgm:prSet presAssocID="{DC45E355-0D75-4343-A1AC-FB67CE5E775F}" presName="horz1" presStyleCnt="0"/>
      <dgm:spPr/>
    </dgm:pt>
    <dgm:pt modelId="{74D4B341-1FFA-4876-A292-6C859FF89533}" type="pres">
      <dgm:prSet presAssocID="{DC45E355-0D75-4343-A1AC-FB67CE5E775F}" presName="tx1" presStyleLbl="revTx" presStyleIdx="3" presStyleCnt="4"/>
      <dgm:spPr/>
    </dgm:pt>
    <dgm:pt modelId="{F117F4D2-00AF-4741-B203-51D378851409}" type="pres">
      <dgm:prSet presAssocID="{DC45E355-0D75-4343-A1AC-FB67CE5E775F}" presName="vert1" presStyleCnt="0"/>
      <dgm:spPr/>
    </dgm:pt>
  </dgm:ptLst>
  <dgm:cxnLst>
    <dgm:cxn modelId="{8CC3E216-7B6E-4D07-917F-7FFE58534813}" type="presOf" srcId="{929DFAD6-4C3E-4130-98C3-E4EB526E7C41}" destId="{E8F27947-6044-4A16-B1B0-FFEBC45880DC}" srcOrd="0" destOrd="0" presId="urn:microsoft.com/office/officeart/2008/layout/LinedList"/>
    <dgm:cxn modelId="{CA9C751C-EE84-4F4B-8C71-C8277E35B4D5}" srcId="{DC6C2491-BBFF-486B-808F-7AB2E7F0067B}" destId="{DC45E355-0D75-4343-A1AC-FB67CE5E775F}" srcOrd="3" destOrd="0" parTransId="{D42E11E3-9B8F-4A57-B581-D0AC65BA6D42}" sibTransId="{1ED8A7E6-145A-476E-BF46-28770419F2FB}"/>
    <dgm:cxn modelId="{87879E2C-058B-418C-B38E-B54A1602D904}" srcId="{DC6C2491-BBFF-486B-808F-7AB2E7F0067B}" destId="{34F25D36-3808-47B3-A0C7-BC07114E0C35}" srcOrd="2" destOrd="0" parTransId="{183A2D3A-789C-4212-997D-8AC5B158B210}" sibTransId="{308196E8-6570-49FE-A402-17D617F86059}"/>
    <dgm:cxn modelId="{0340185B-FE1F-47D0-B972-2C85B0477E12}" type="presOf" srcId="{DC6C2491-BBFF-486B-808F-7AB2E7F0067B}" destId="{3840B6CF-4EEE-45E5-8C96-3D14E549E554}" srcOrd="0" destOrd="0" presId="urn:microsoft.com/office/officeart/2008/layout/LinedList"/>
    <dgm:cxn modelId="{3A262956-C482-4BCF-9EFA-F53C358921C0}" srcId="{DC6C2491-BBFF-486B-808F-7AB2E7F0067B}" destId="{C6E125F6-04F5-4153-A3A5-5F9962535E55}" srcOrd="1" destOrd="0" parTransId="{84FD8B2B-64A9-4526-ACD9-58CA2F8B233C}" sibTransId="{3FBFC2A8-2A95-47D0-BE58-F8F7FBB05254}"/>
    <dgm:cxn modelId="{40FD4381-6C26-46DB-8329-5CD1BF85C28F}" type="presOf" srcId="{DC45E355-0D75-4343-A1AC-FB67CE5E775F}" destId="{74D4B341-1FFA-4876-A292-6C859FF89533}" srcOrd="0" destOrd="0" presId="urn:microsoft.com/office/officeart/2008/layout/LinedList"/>
    <dgm:cxn modelId="{1A8BB1EC-E164-4F1E-BC9B-BE3570378532}" type="presOf" srcId="{C6E125F6-04F5-4153-A3A5-5F9962535E55}" destId="{AB7D1930-0AA0-473A-B393-E3EF64B7DA50}" srcOrd="0" destOrd="0" presId="urn:microsoft.com/office/officeart/2008/layout/LinedList"/>
    <dgm:cxn modelId="{043D04F4-3E4C-4B07-ADF4-C7293547548C}" type="presOf" srcId="{34F25D36-3808-47B3-A0C7-BC07114E0C35}" destId="{410AD026-302E-46EC-864E-70090FB5C11C}" srcOrd="0" destOrd="0" presId="urn:microsoft.com/office/officeart/2008/layout/LinedList"/>
    <dgm:cxn modelId="{2B1719FF-7F3B-4068-BF1E-96AA9069A458}" srcId="{DC6C2491-BBFF-486B-808F-7AB2E7F0067B}" destId="{929DFAD6-4C3E-4130-98C3-E4EB526E7C41}" srcOrd="0" destOrd="0" parTransId="{0041A2E9-62DC-4AC4-BB5C-3A174E363F2C}" sibTransId="{9EF2D984-A172-460C-A22F-D6227AAFCA1C}"/>
    <dgm:cxn modelId="{2DA5FB88-4E14-4961-A290-174BE016EEBD}" type="presParOf" srcId="{3840B6CF-4EEE-45E5-8C96-3D14E549E554}" destId="{0195F4D3-BC7E-4D78-95E4-9616BAFA2DF5}" srcOrd="0" destOrd="0" presId="urn:microsoft.com/office/officeart/2008/layout/LinedList"/>
    <dgm:cxn modelId="{E2E57245-AE01-4C1F-AFF4-90473511E04F}" type="presParOf" srcId="{3840B6CF-4EEE-45E5-8C96-3D14E549E554}" destId="{2ACADC92-F8E2-4A03-9365-DAA92DF96F6B}" srcOrd="1" destOrd="0" presId="urn:microsoft.com/office/officeart/2008/layout/LinedList"/>
    <dgm:cxn modelId="{29465D00-B570-4B7D-8D18-BE694A538B57}" type="presParOf" srcId="{2ACADC92-F8E2-4A03-9365-DAA92DF96F6B}" destId="{E8F27947-6044-4A16-B1B0-FFEBC45880DC}" srcOrd="0" destOrd="0" presId="urn:microsoft.com/office/officeart/2008/layout/LinedList"/>
    <dgm:cxn modelId="{35C49533-55EA-4B4B-A697-6F5CF34CF3D1}" type="presParOf" srcId="{2ACADC92-F8E2-4A03-9365-DAA92DF96F6B}" destId="{B98AB2D0-8348-462B-A8AD-31ED28A0AF77}" srcOrd="1" destOrd="0" presId="urn:microsoft.com/office/officeart/2008/layout/LinedList"/>
    <dgm:cxn modelId="{D46D3356-129E-4DDE-85D9-32A1215DE21C}" type="presParOf" srcId="{3840B6CF-4EEE-45E5-8C96-3D14E549E554}" destId="{FC2772AA-16AD-4E07-AA68-064143F54690}" srcOrd="2" destOrd="0" presId="urn:microsoft.com/office/officeart/2008/layout/LinedList"/>
    <dgm:cxn modelId="{9DB9735E-0738-436D-8021-6AAE864C0F27}" type="presParOf" srcId="{3840B6CF-4EEE-45E5-8C96-3D14E549E554}" destId="{FB558BDF-83DB-47F8-962B-4E8A25B2A86A}" srcOrd="3" destOrd="0" presId="urn:microsoft.com/office/officeart/2008/layout/LinedList"/>
    <dgm:cxn modelId="{05B98702-DB58-4505-A292-F808FD885E4B}" type="presParOf" srcId="{FB558BDF-83DB-47F8-962B-4E8A25B2A86A}" destId="{AB7D1930-0AA0-473A-B393-E3EF64B7DA50}" srcOrd="0" destOrd="0" presId="urn:microsoft.com/office/officeart/2008/layout/LinedList"/>
    <dgm:cxn modelId="{21A8D639-9894-4655-8BEA-9B3047DBDCEB}" type="presParOf" srcId="{FB558BDF-83DB-47F8-962B-4E8A25B2A86A}" destId="{E86425C9-62B2-4C30-ABB3-28ED12C9983B}" srcOrd="1" destOrd="0" presId="urn:microsoft.com/office/officeart/2008/layout/LinedList"/>
    <dgm:cxn modelId="{D1620ED3-E74F-4D02-A010-29C0296C0C54}" type="presParOf" srcId="{3840B6CF-4EEE-45E5-8C96-3D14E549E554}" destId="{FEC983E7-4CAC-4F91-A72C-95CA3BDA4ADD}" srcOrd="4" destOrd="0" presId="urn:microsoft.com/office/officeart/2008/layout/LinedList"/>
    <dgm:cxn modelId="{E84DC293-1BF5-4BEF-913D-657E66807E68}" type="presParOf" srcId="{3840B6CF-4EEE-45E5-8C96-3D14E549E554}" destId="{984E823A-0060-4F41-88FF-D536593CE359}" srcOrd="5" destOrd="0" presId="urn:microsoft.com/office/officeart/2008/layout/LinedList"/>
    <dgm:cxn modelId="{8829FAB3-FE31-4606-BE06-B1013636C6AE}" type="presParOf" srcId="{984E823A-0060-4F41-88FF-D536593CE359}" destId="{410AD026-302E-46EC-864E-70090FB5C11C}" srcOrd="0" destOrd="0" presId="urn:microsoft.com/office/officeart/2008/layout/LinedList"/>
    <dgm:cxn modelId="{BFEE1AF5-C973-4E90-8B6D-58846E161E57}" type="presParOf" srcId="{984E823A-0060-4F41-88FF-D536593CE359}" destId="{9F8F6678-F2A3-44E9-8324-9135F90C6A45}" srcOrd="1" destOrd="0" presId="urn:microsoft.com/office/officeart/2008/layout/LinedList"/>
    <dgm:cxn modelId="{BF31C576-6FAA-4829-A06F-3A8E43F63907}" type="presParOf" srcId="{3840B6CF-4EEE-45E5-8C96-3D14E549E554}" destId="{80D5169E-8FD2-4854-8B45-365D6D132396}" srcOrd="6" destOrd="0" presId="urn:microsoft.com/office/officeart/2008/layout/LinedList"/>
    <dgm:cxn modelId="{DA0F8007-245B-4212-BA17-C2114C982B6D}" type="presParOf" srcId="{3840B6CF-4EEE-45E5-8C96-3D14E549E554}" destId="{F1A108A2-A141-4C90-8CA2-B0D6B413F4F6}" srcOrd="7" destOrd="0" presId="urn:microsoft.com/office/officeart/2008/layout/LinedList"/>
    <dgm:cxn modelId="{27D62732-9FC3-439A-913F-946A8BC12B5E}" type="presParOf" srcId="{F1A108A2-A141-4C90-8CA2-B0D6B413F4F6}" destId="{74D4B341-1FFA-4876-A292-6C859FF89533}" srcOrd="0" destOrd="0" presId="urn:microsoft.com/office/officeart/2008/layout/LinedList"/>
    <dgm:cxn modelId="{8309B84D-C7D0-4C9D-AF7D-FAD412D16EEF}" type="presParOf" srcId="{F1A108A2-A141-4C90-8CA2-B0D6B413F4F6}" destId="{F117F4D2-00AF-4741-B203-51D3788514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5C3CD6-C868-43CC-8DFB-1B337247BB1C}"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9C28CE30-5554-470E-B1D9-02969B65CD6B}">
      <dgm:prSet/>
      <dgm:spPr/>
      <dgm:t>
        <a:bodyPr/>
        <a:lstStyle/>
        <a:p>
          <a:r>
            <a:rPr lang="en-GB" dirty="0"/>
            <a:t>Safer routes to school – continuation of project started in 2024-2025 school year</a:t>
          </a:r>
          <a:endParaRPr lang="en-US" dirty="0"/>
        </a:p>
      </dgm:t>
    </dgm:pt>
    <dgm:pt modelId="{E2D9CDBA-7B90-4BFB-A904-66A9F11B6683}" type="parTrans" cxnId="{1C477959-286E-4EBE-8111-EB831F7CEE7D}">
      <dgm:prSet/>
      <dgm:spPr/>
      <dgm:t>
        <a:bodyPr/>
        <a:lstStyle/>
        <a:p>
          <a:endParaRPr lang="en-US"/>
        </a:p>
      </dgm:t>
    </dgm:pt>
    <dgm:pt modelId="{891CF04B-DEF7-4EEC-9059-B4E0A8108201}" type="sibTrans" cxnId="{1C477959-286E-4EBE-8111-EB831F7CEE7D}">
      <dgm:prSet/>
      <dgm:spPr/>
      <dgm:t>
        <a:bodyPr/>
        <a:lstStyle/>
        <a:p>
          <a:endParaRPr lang="en-US"/>
        </a:p>
      </dgm:t>
    </dgm:pt>
    <dgm:pt modelId="{E7A4C3AF-D823-4808-8858-65D704E2A6FF}">
      <dgm:prSet/>
      <dgm:spPr/>
      <dgm:t>
        <a:bodyPr/>
        <a:lstStyle/>
        <a:p>
          <a:r>
            <a:rPr lang="en-GB" dirty="0"/>
            <a:t>Pupil leadership interviews – the format may change, but the PC will continue to provide support as required</a:t>
          </a:r>
          <a:endParaRPr lang="en-US" dirty="0"/>
        </a:p>
      </dgm:t>
    </dgm:pt>
    <dgm:pt modelId="{5629B12A-A191-4654-B34A-519FB2C83705}" type="parTrans" cxnId="{6088F97F-0CDF-4C62-883A-C878E208F412}">
      <dgm:prSet/>
      <dgm:spPr/>
      <dgm:t>
        <a:bodyPr/>
        <a:lstStyle/>
        <a:p>
          <a:endParaRPr lang="en-US"/>
        </a:p>
      </dgm:t>
    </dgm:pt>
    <dgm:pt modelId="{CC1FCACD-E6F2-4A07-A2EE-F29C6F65051B}" type="sibTrans" cxnId="{6088F97F-0CDF-4C62-883A-C878E208F412}">
      <dgm:prSet/>
      <dgm:spPr/>
      <dgm:t>
        <a:bodyPr/>
        <a:lstStyle/>
        <a:p>
          <a:endParaRPr lang="en-US"/>
        </a:p>
      </dgm:t>
    </dgm:pt>
    <dgm:pt modelId="{CE82B6FC-C7E4-40B2-8705-68B0DA2D019B}">
      <dgm:prSet/>
      <dgm:spPr/>
      <dgm:t>
        <a:bodyPr/>
        <a:lstStyle/>
        <a:p>
          <a:r>
            <a:rPr lang="en-GB" dirty="0"/>
            <a:t>Support for vulnerable families</a:t>
          </a:r>
          <a:endParaRPr lang="en-US" dirty="0"/>
        </a:p>
      </dgm:t>
    </dgm:pt>
    <dgm:pt modelId="{7FFE4283-1A5B-4F2A-8BCC-51C2251FBD54}" type="parTrans" cxnId="{11C6135F-7915-4917-A226-101116B3D1B5}">
      <dgm:prSet/>
      <dgm:spPr/>
      <dgm:t>
        <a:bodyPr/>
        <a:lstStyle/>
        <a:p>
          <a:endParaRPr lang="en-US"/>
        </a:p>
      </dgm:t>
    </dgm:pt>
    <dgm:pt modelId="{8103AC15-474A-4F99-81C0-43ADB9C5A091}" type="sibTrans" cxnId="{11C6135F-7915-4917-A226-101116B3D1B5}">
      <dgm:prSet/>
      <dgm:spPr/>
      <dgm:t>
        <a:bodyPr/>
        <a:lstStyle/>
        <a:p>
          <a:endParaRPr lang="en-US"/>
        </a:p>
      </dgm:t>
    </dgm:pt>
    <dgm:pt modelId="{990B0CD5-37B1-4320-A468-B9F1EC7364EA}">
      <dgm:prSet/>
      <dgm:spPr/>
      <dgm:t>
        <a:bodyPr/>
        <a:lstStyle/>
        <a:p>
          <a:endParaRPr lang="en-US" dirty="0"/>
        </a:p>
      </dgm:t>
    </dgm:pt>
    <dgm:pt modelId="{1E7DB04E-98CD-4CA1-A518-776C1DD42706}" type="parTrans" cxnId="{FA0CE638-845C-4DD4-8E4A-B34915B6D3EA}">
      <dgm:prSet/>
      <dgm:spPr/>
      <dgm:t>
        <a:bodyPr/>
        <a:lstStyle/>
        <a:p>
          <a:endParaRPr lang="en-GB"/>
        </a:p>
      </dgm:t>
    </dgm:pt>
    <dgm:pt modelId="{13477D3A-C297-48BD-B70B-AA6638B0DE2A}" type="sibTrans" cxnId="{FA0CE638-845C-4DD4-8E4A-B34915B6D3EA}">
      <dgm:prSet/>
      <dgm:spPr/>
      <dgm:t>
        <a:bodyPr/>
        <a:lstStyle/>
        <a:p>
          <a:endParaRPr lang="en-GB"/>
        </a:p>
      </dgm:t>
    </dgm:pt>
    <dgm:pt modelId="{F9E30720-3C2D-496E-A566-185091D03BBC}" type="pres">
      <dgm:prSet presAssocID="{415C3CD6-C868-43CC-8DFB-1B337247BB1C}" presName="vert0" presStyleCnt="0">
        <dgm:presLayoutVars>
          <dgm:dir/>
          <dgm:animOne val="branch"/>
          <dgm:animLvl val="lvl"/>
        </dgm:presLayoutVars>
      </dgm:prSet>
      <dgm:spPr/>
    </dgm:pt>
    <dgm:pt modelId="{1A13680C-0E48-47AE-8CD1-9A532F5E4394}" type="pres">
      <dgm:prSet presAssocID="{9C28CE30-5554-470E-B1D9-02969B65CD6B}" presName="thickLine" presStyleLbl="alignNode1" presStyleIdx="0" presStyleCnt="4"/>
      <dgm:spPr/>
    </dgm:pt>
    <dgm:pt modelId="{F7CC68F8-6106-4FD8-B1C7-430A1187A4D5}" type="pres">
      <dgm:prSet presAssocID="{9C28CE30-5554-470E-B1D9-02969B65CD6B}" presName="horz1" presStyleCnt="0"/>
      <dgm:spPr/>
    </dgm:pt>
    <dgm:pt modelId="{6E700D9E-440A-43B4-A192-705BCFA126F9}" type="pres">
      <dgm:prSet presAssocID="{9C28CE30-5554-470E-B1D9-02969B65CD6B}" presName="tx1" presStyleLbl="revTx" presStyleIdx="0" presStyleCnt="4"/>
      <dgm:spPr/>
    </dgm:pt>
    <dgm:pt modelId="{975FD3A7-BF29-41E7-BBB0-8999787D2F7D}" type="pres">
      <dgm:prSet presAssocID="{9C28CE30-5554-470E-B1D9-02969B65CD6B}" presName="vert1" presStyleCnt="0"/>
      <dgm:spPr/>
    </dgm:pt>
    <dgm:pt modelId="{3CE89B20-A8DB-4CA6-AD50-2DC95D73255A}" type="pres">
      <dgm:prSet presAssocID="{E7A4C3AF-D823-4808-8858-65D704E2A6FF}" presName="thickLine" presStyleLbl="alignNode1" presStyleIdx="1" presStyleCnt="4"/>
      <dgm:spPr/>
    </dgm:pt>
    <dgm:pt modelId="{2F1C1AA1-76DE-4BBD-BDDA-B632C3D829DF}" type="pres">
      <dgm:prSet presAssocID="{E7A4C3AF-D823-4808-8858-65D704E2A6FF}" presName="horz1" presStyleCnt="0"/>
      <dgm:spPr/>
    </dgm:pt>
    <dgm:pt modelId="{15712FD1-05A1-4F16-91A7-A1199B19E21E}" type="pres">
      <dgm:prSet presAssocID="{E7A4C3AF-D823-4808-8858-65D704E2A6FF}" presName="tx1" presStyleLbl="revTx" presStyleIdx="1" presStyleCnt="4"/>
      <dgm:spPr/>
    </dgm:pt>
    <dgm:pt modelId="{692D294F-3BD9-46CC-B4F2-6331288D7C73}" type="pres">
      <dgm:prSet presAssocID="{E7A4C3AF-D823-4808-8858-65D704E2A6FF}" presName="vert1" presStyleCnt="0"/>
      <dgm:spPr/>
    </dgm:pt>
    <dgm:pt modelId="{293F93A0-BFA1-4577-8B7A-EAD70871095C}" type="pres">
      <dgm:prSet presAssocID="{CE82B6FC-C7E4-40B2-8705-68B0DA2D019B}" presName="thickLine" presStyleLbl="alignNode1" presStyleIdx="2" presStyleCnt="4"/>
      <dgm:spPr/>
    </dgm:pt>
    <dgm:pt modelId="{EAA0B8F9-03AB-4F91-B1A5-05C4338FE306}" type="pres">
      <dgm:prSet presAssocID="{CE82B6FC-C7E4-40B2-8705-68B0DA2D019B}" presName="horz1" presStyleCnt="0"/>
      <dgm:spPr/>
    </dgm:pt>
    <dgm:pt modelId="{6506A838-61C7-4EDA-B29A-CE56B790BA35}" type="pres">
      <dgm:prSet presAssocID="{CE82B6FC-C7E4-40B2-8705-68B0DA2D019B}" presName="tx1" presStyleLbl="revTx" presStyleIdx="2" presStyleCnt="4"/>
      <dgm:spPr/>
    </dgm:pt>
    <dgm:pt modelId="{F1F1D259-E4EB-4B03-A76E-D22C9022B58D}" type="pres">
      <dgm:prSet presAssocID="{CE82B6FC-C7E4-40B2-8705-68B0DA2D019B}" presName="vert1" presStyleCnt="0"/>
      <dgm:spPr/>
    </dgm:pt>
    <dgm:pt modelId="{7083E8C2-6CD2-4BD3-A116-94AF85025E12}" type="pres">
      <dgm:prSet presAssocID="{990B0CD5-37B1-4320-A468-B9F1EC7364EA}" presName="thickLine" presStyleLbl="alignNode1" presStyleIdx="3" presStyleCnt="4"/>
      <dgm:spPr/>
    </dgm:pt>
    <dgm:pt modelId="{155A5728-4CB4-4187-8AC1-F2B78305A835}" type="pres">
      <dgm:prSet presAssocID="{990B0CD5-37B1-4320-A468-B9F1EC7364EA}" presName="horz1" presStyleCnt="0"/>
      <dgm:spPr/>
    </dgm:pt>
    <dgm:pt modelId="{BF2BAF00-F6FD-4ED2-9FA8-FA81C7B4FE58}" type="pres">
      <dgm:prSet presAssocID="{990B0CD5-37B1-4320-A468-B9F1EC7364EA}" presName="tx1" presStyleLbl="revTx" presStyleIdx="3" presStyleCnt="4"/>
      <dgm:spPr/>
    </dgm:pt>
    <dgm:pt modelId="{B5355766-A9E2-41DF-BB52-3EA3E317F3FB}" type="pres">
      <dgm:prSet presAssocID="{990B0CD5-37B1-4320-A468-B9F1EC7364EA}" presName="vert1" presStyleCnt="0"/>
      <dgm:spPr/>
    </dgm:pt>
  </dgm:ptLst>
  <dgm:cxnLst>
    <dgm:cxn modelId="{BDCC2E19-7236-444A-9361-342FEED203CF}" type="presOf" srcId="{415C3CD6-C868-43CC-8DFB-1B337247BB1C}" destId="{F9E30720-3C2D-496E-A566-185091D03BBC}" srcOrd="0" destOrd="0" presId="urn:microsoft.com/office/officeart/2008/layout/LinedList"/>
    <dgm:cxn modelId="{FA0CE638-845C-4DD4-8E4A-B34915B6D3EA}" srcId="{415C3CD6-C868-43CC-8DFB-1B337247BB1C}" destId="{990B0CD5-37B1-4320-A468-B9F1EC7364EA}" srcOrd="3" destOrd="0" parTransId="{1E7DB04E-98CD-4CA1-A518-776C1DD42706}" sibTransId="{13477D3A-C297-48BD-B70B-AA6638B0DE2A}"/>
    <dgm:cxn modelId="{11C6135F-7915-4917-A226-101116B3D1B5}" srcId="{415C3CD6-C868-43CC-8DFB-1B337247BB1C}" destId="{CE82B6FC-C7E4-40B2-8705-68B0DA2D019B}" srcOrd="2" destOrd="0" parTransId="{7FFE4283-1A5B-4F2A-8BCC-51C2251FBD54}" sibTransId="{8103AC15-474A-4F99-81C0-43ADB9C5A091}"/>
    <dgm:cxn modelId="{6FE0C744-3A44-46D6-A2FD-B28DC5EFDBA2}" type="presOf" srcId="{CE82B6FC-C7E4-40B2-8705-68B0DA2D019B}" destId="{6506A838-61C7-4EDA-B29A-CE56B790BA35}" srcOrd="0" destOrd="0" presId="urn:microsoft.com/office/officeart/2008/layout/LinedList"/>
    <dgm:cxn modelId="{8F966F6C-90A9-4616-B966-65FE2A9ACA29}" type="presOf" srcId="{E7A4C3AF-D823-4808-8858-65D704E2A6FF}" destId="{15712FD1-05A1-4F16-91A7-A1199B19E21E}" srcOrd="0" destOrd="0" presId="urn:microsoft.com/office/officeart/2008/layout/LinedList"/>
    <dgm:cxn modelId="{1C477959-286E-4EBE-8111-EB831F7CEE7D}" srcId="{415C3CD6-C868-43CC-8DFB-1B337247BB1C}" destId="{9C28CE30-5554-470E-B1D9-02969B65CD6B}" srcOrd="0" destOrd="0" parTransId="{E2D9CDBA-7B90-4BFB-A904-66A9F11B6683}" sibTransId="{891CF04B-DEF7-4EEC-9059-B4E0A8108201}"/>
    <dgm:cxn modelId="{6088F97F-0CDF-4C62-883A-C878E208F412}" srcId="{415C3CD6-C868-43CC-8DFB-1B337247BB1C}" destId="{E7A4C3AF-D823-4808-8858-65D704E2A6FF}" srcOrd="1" destOrd="0" parTransId="{5629B12A-A191-4654-B34A-519FB2C83705}" sibTransId="{CC1FCACD-E6F2-4A07-A2EE-F29C6F65051B}"/>
    <dgm:cxn modelId="{0F04D092-EB04-4A2E-B630-AA63A9B6C319}" type="presOf" srcId="{9C28CE30-5554-470E-B1D9-02969B65CD6B}" destId="{6E700D9E-440A-43B4-A192-705BCFA126F9}" srcOrd="0" destOrd="0" presId="urn:microsoft.com/office/officeart/2008/layout/LinedList"/>
    <dgm:cxn modelId="{5C2CAAE9-2F81-41D0-AF7E-641F77714834}" type="presOf" srcId="{990B0CD5-37B1-4320-A468-B9F1EC7364EA}" destId="{BF2BAF00-F6FD-4ED2-9FA8-FA81C7B4FE58}" srcOrd="0" destOrd="0" presId="urn:microsoft.com/office/officeart/2008/layout/LinedList"/>
    <dgm:cxn modelId="{1E3EF443-7BE5-474B-AA02-12628787940D}" type="presParOf" srcId="{F9E30720-3C2D-496E-A566-185091D03BBC}" destId="{1A13680C-0E48-47AE-8CD1-9A532F5E4394}" srcOrd="0" destOrd="0" presId="urn:microsoft.com/office/officeart/2008/layout/LinedList"/>
    <dgm:cxn modelId="{981983EA-417C-423D-8C10-516FE42708BC}" type="presParOf" srcId="{F9E30720-3C2D-496E-A566-185091D03BBC}" destId="{F7CC68F8-6106-4FD8-B1C7-430A1187A4D5}" srcOrd="1" destOrd="0" presId="urn:microsoft.com/office/officeart/2008/layout/LinedList"/>
    <dgm:cxn modelId="{2B34CD9E-0677-42C9-A1E5-B75BE4A12F80}" type="presParOf" srcId="{F7CC68F8-6106-4FD8-B1C7-430A1187A4D5}" destId="{6E700D9E-440A-43B4-A192-705BCFA126F9}" srcOrd="0" destOrd="0" presId="urn:microsoft.com/office/officeart/2008/layout/LinedList"/>
    <dgm:cxn modelId="{6DA73AF6-1D57-4162-B20A-23191A1AB707}" type="presParOf" srcId="{F7CC68F8-6106-4FD8-B1C7-430A1187A4D5}" destId="{975FD3A7-BF29-41E7-BBB0-8999787D2F7D}" srcOrd="1" destOrd="0" presId="urn:microsoft.com/office/officeart/2008/layout/LinedList"/>
    <dgm:cxn modelId="{92141158-92A0-4706-8760-0BFAD81D92A6}" type="presParOf" srcId="{F9E30720-3C2D-496E-A566-185091D03BBC}" destId="{3CE89B20-A8DB-4CA6-AD50-2DC95D73255A}" srcOrd="2" destOrd="0" presId="urn:microsoft.com/office/officeart/2008/layout/LinedList"/>
    <dgm:cxn modelId="{FF187F25-8929-450E-AFC0-A4FCDF987C5F}" type="presParOf" srcId="{F9E30720-3C2D-496E-A566-185091D03BBC}" destId="{2F1C1AA1-76DE-4BBD-BDDA-B632C3D829DF}" srcOrd="3" destOrd="0" presId="urn:microsoft.com/office/officeart/2008/layout/LinedList"/>
    <dgm:cxn modelId="{81649458-D350-4940-B442-8C4838CA414B}" type="presParOf" srcId="{2F1C1AA1-76DE-4BBD-BDDA-B632C3D829DF}" destId="{15712FD1-05A1-4F16-91A7-A1199B19E21E}" srcOrd="0" destOrd="0" presId="urn:microsoft.com/office/officeart/2008/layout/LinedList"/>
    <dgm:cxn modelId="{36F5405D-482B-41D4-92D8-60097B566A86}" type="presParOf" srcId="{2F1C1AA1-76DE-4BBD-BDDA-B632C3D829DF}" destId="{692D294F-3BD9-46CC-B4F2-6331288D7C73}" srcOrd="1" destOrd="0" presId="urn:microsoft.com/office/officeart/2008/layout/LinedList"/>
    <dgm:cxn modelId="{D5AB93A3-F6C6-4545-BBEA-703EFDA7875B}" type="presParOf" srcId="{F9E30720-3C2D-496E-A566-185091D03BBC}" destId="{293F93A0-BFA1-4577-8B7A-EAD70871095C}" srcOrd="4" destOrd="0" presId="urn:microsoft.com/office/officeart/2008/layout/LinedList"/>
    <dgm:cxn modelId="{FE53B11F-DF75-4D97-8F84-A81D2C7A5B18}" type="presParOf" srcId="{F9E30720-3C2D-496E-A566-185091D03BBC}" destId="{EAA0B8F9-03AB-4F91-B1A5-05C4338FE306}" srcOrd="5" destOrd="0" presId="urn:microsoft.com/office/officeart/2008/layout/LinedList"/>
    <dgm:cxn modelId="{2FDD0843-1842-4685-BC4C-C57B861D8115}" type="presParOf" srcId="{EAA0B8F9-03AB-4F91-B1A5-05C4338FE306}" destId="{6506A838-61C7-4EDA-B29A-CE56B790BA35}" srcOrd="0" destOrd="0" presId="urn:microsoft.com/office/officeart/2008/layout/LinedList"/>
    <dgm:cxn modelId="{24873613-E5C7-420D-AC7B-545F16F6B0B3}" type="presParOf" srcId="{EAA0B8F9-03AB-4F91-B1A5-05C4338FE306}" destId="{F1F1D259-E4EB-4B03-A76E-D22C9022B58D}" srcOrd="1" destOrd="0" presId="urn:microsoft.com/office/officeart/2008/layout/LinedList"/>
    <dgm:cxn modelId="{DE542DF5-AC26-4329-A8A9-FC9C42986781}" type="presParOf" srcId="{F9E30720-3C2D-496E-A566-185091D03BBC}" destId="{7083E8C2-6CD2-4BD3-A116-94AF85025E12}" srcOrd="6" destOrd="0" presId="urn:microsoft.com/office/officeart/2008/layout/LinedList"/>
    <dgm:cxn modelId="{5ED52033-F446-418A-BB71-8B747163776D}" type="presParOf" srcId="{F9E30720-3C2D-496E-A566-185091D03BBC}" destId="{155A5728-4CB4-4187-8AC1-F2B78305A835}" srcOrd="7" destOrd="0" presId="urn:microsoft.com/office/officeart/2008/layout/LinedList"/>
    <dgm:cxn modelId="{924A7C7D-649A-4081-ACC0-794F7F10AF70}" type="presParOf" srcId="{155A5728-4CB4-4187-8AC1-F2B78305A835}" destId="{BF2BAF00-F6FD-4ED2-9FA8-FA81C7B4FE58}" srcOrd="0" destOrd="0" presId="urn:microsoft.com/office/officeart/2008/layout/LinedList"/>
    <dgm:cxn modelId="{737A0D87-D4A2-4BA2-8B6E-EEB7ED78AC52}" type="presParOf" srcId="{155A5728-4CB4-4187-8AC1-F2B78305A835}" destId="{B5355766-A9E2-41DF-BB52-3EA3E317F3F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44767-0FFC-4933-80EB-0DC4C5BFC8FF}">
      <dsp:nvSpPr>
        <dsp:cNvPr id="0" name=""/>
        <dsp:cNvSpPr/>
      </dsp:nvSpPr>
      <dsp:spPr>
        <a:xfrm>
          <a:off x="0" y="270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362200-9C63-4E80-B8F2-2A7FDC5A2FF4}">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GB" sz="4000" kern="1200" dirty="0"/>
            <a:t>Parent/carer members including office bearers</a:t>
          </a:r>
        </a:p>
      </dsp:txBody>
      <dsp:txXfrm>
        <a:off x="0" y="2700"/>
        <a:ext cx="6291714" cy="1841777"/>
      </dsp:txXfrm>
    </dsp:sp>
    <dsp:sp modelId="{47FEEF63-5E27-4544-B35C-E23FE400B1C8}">
      <dsp:nvSpPr>
        <dsp:cNvPr id="0" name=""/>
        <dsp:cNvSpPr/>
      </dsp:nvSpPr>
      <dsp:spPr>
        <a:xfrm>
          <a:off x="0" y="1844478"/>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5E2B5C-9E63-4D3E-9824-174458B52362}">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GB" sz="4000" kern="1200" dirty="0"/>
            <a:t>Advisor to PC [Head teacher] and teacher attendees</a:t>
          </a:r>
        </a:p>
      </dsp:txBody>
      <dsp:txXfrm>
        <a:off x="0" y="1844478"/>
        <a:ext cx="6291714" cy="1841777"/>
      </dsp:txXfrm>
    </dsp:sp>
    <dsp:sp modelId="{39D9C90E-F5D1-405E-AFBE-CAA4F69DB582}">
      <dsp:nvSpPr>
        <dsp:cNvPr id="0" name=""/>
        <dsp:cNvSpPr/>
      </dsp:nvSpPr>
      <dsp:spPr>
        <a:xfrm>
          <a:off x="0" y="3686256"/>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B08945-BC04-45C4-8F01-9464ED062CFC}">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GB" sz="4000" kern="1200" dirty="0"/>
            <a:t>Local Councillors and community representatives</a:t>
          </a:r>
        </a:p>
      </dsp:txBody>
      <dsp:txXfrm>
        <a:off x="0" y="3686256"/>
        <a:ext cx="6291714" cy="18417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5F4D3-BC7E-4D78-95E4-9616BAFA2DF5}">
      <dsp:nvSpPr>
        <dsp:cNvPr id="0" name=""/>
        <dsp:cNvSpPr/>
      </dsp:nvSpPr>
      <dsp:spPr>
        <a:xfrm>
          <a:off x="0" y="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F27947-6044-4A16-B1B0-FFEBC45880DC}">
      <dsp:nvSpPr>
        <dsp:cNvPr id="0" name=""/>
        <dsp:cNvSpPr/>
      </dsp:nvSpPr>
      <dsp:spPr>
        <a:xfrm>
          <a:off x="0" y="0"/>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Pupil leadership interviews</a:t>
          </a:r>
          <a:endParaRPr lang="en-US" sz="2700" kern="1200"/>
        </a:p>
      </dsp:txBody>
      <dsp:txXfrm>
        <a:off x="0" y="0"/>
        <a:ext cx="6291714" cy="1382683"/>
      </dsp:txXfrm>
    </dsp:sp>
    <dsp:sp modelId="{FC2772AA-16AD-4E07-AA68-064143F54690}">
      <dsp:nvSpPr>
        <dsp:cNvPr id="0" name=""/>
        <dsp:cNvSpPr/>
      </dsp:nvSpPr>
      <dsp:spPr>
        <a:xfrm>
          <a:off x="0" y="1382683"/>
          <a:ext cx="6291714" cy="0"/>
        </a:xfrm>
        <a:prstGeom prst="line">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7D1930-0AA0-473A-B393-E3EF64B7DA50}">
      <dsp:nvSpPr>
        <dsp:cNvPr id="0" name=""/>
        <dsp:cNvSpPr/>
      </dsp:nvSpPr>
      <dsp:spPr>
        <a:xfrm>
          <a:off x="0" y="1382683"/>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Safer routes to school – project started and will continue in the 2025-2026 school year</a:t>
          </a:r>
          <a:endParaRPr lang="en-US" sz="2700" kern="1200"/>
        </a:p>
      </dsp:txBody>
      <dsp:txXfrm>
        <a:off x="0" y="1382683"/>
        <a:ext cx="6291714" cy="1382683"/>
      </dsp:txXfrm>
    </dsp:sp>
    <dsp:sp modelId="{FEC983E7-4CAC-4F91-A72C-95CA3BDA4ADD}">
      <dsp:nvSpPr>
        <dsp:cNvPr id="0" name=""/>
        <dsp:cNvSpPr/>
      </dsp:nvSpPr>
      <dsp:spPr>
        <a:xfrm>
          <a:off x="0" y="2765367"/>
          <a:ext cx="6291714" cy="0"/>
        </a:xfrm>
        <a:prstGeom prst="line">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0AD026-302E-46EC-864E-70090FB5C11C}">
      <dsp:nvSpPr>
        <dsp:cNvPr id="0" name=""/>
        <dsp:cNvSpPr/>
      </dsp:nvSpPr>
      <dsp:spPr>
        <a:xfrm>
          <a:off x="0" y="2765367"/>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Engineering workshops – provided to all cases P1-P7 by Papilio Engineering (formerly Young Engineers)</a:t>
          </a:r>
          <a:endParaRPr lang="en-US" sz="2700" kern="1200"/>
        </a:p>
      </dsp:txBody>
      <dsp:txXfrm>
        <a:off x="0" y="2765367"/>
        <a:ext cx="6291714" cy="1382683"/>
      </dsp:txXfrm>
    </dsp:sp>
    <dsp:sp modelId="{80D5169E-8FD2-4854-8B45-365D6D132396}">
      <dsp:nvSpPr>
        <dsp:cNvPr id="0" name=""/>
        <dsp:cNvSpPr/>
      </dsp:nvSpPr>
      <dsp:spPr>
        <a:xfrm>
          <a:off x="0" y="4148051"/>
          <a:ext cx="6291714"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D4B341-1FFA-4876-A292-6C859FF89533}">
      <dsp:nvSpPr>
        <dsp:cNvPr id="0" name=""/>
        <dsp:cNvSpPr/>
      </dsp:nvSpPr>
      <dsp:spPr>
        <a:xfrm>
          <a:off x="0" y="4148051"/>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Support for vulnerable families</a:t>
          </a:r>
          <a:endParaRPr lang="en-US" sz="2700" kern="1200"/>
        </a:p>
      </dsp:txBody>
      <dsp:txXfrm>
        <a:off x="0" y="4148051"/>
        <a:ext cx="6291714" cy="13826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13680C-0E48-47AE-8CD1-9A532F5E4394}">
      <dsp:nvSpPr>
        <dsp:cNvPr id="0" name=""/>
        <dsp:cNvSpPr/>
      </dsp:nvSpPr>
      <dsp:spPr>
        <a:xfrm>
          <a:off x="0" y="0"/>
          <a:ext cx="629171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700D9E-440A-43B4-A192-705BCFA126F9}">
      <dsp:nvSpPr>
        <dsp:cNvPr id="0" name=""/>
        <dsp:cNvSpPr/>
      </dsp:nvSpPr>
      <dsp:spPr>
        <a:xfrm>
          <a:off x="0" y="0"/>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dirty="0"/>
            <a:t>Safer routes to school – continuation of project started in 2024-2025 school year</a:t>
          </a:r>
          <a:endParaRPr lang="en-US" sz="2700" kern="1200" dirty="0"/>
        </a:p>
      </dsp:txBody>
      <dsp:txXfrm>
        <a:off x="0" y="0"/>
        <a:ext cx="6291714" cy="1382683"/>
      </dsp:txXfrm>
    </dsp:sp>
    <dsp:sp modelId="{3CE89B20-A8DB-4CA6-AD50-2DC95D73255A}">
      <dsp:nvSpPr>
        <dsp:cNvPr id="0" name=""/>
        <dsp:cNvSpPr/>
      </dsp:nvSpPr>
      <dsp:spPr>
        <a:xfrm>
          <a:off x="0" y="1382683"/>
          <a:ext cx="629171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712FD1-05A1-4F16-91A7-A1199B19E21E}">
      <dsp:nvSpPr>
        <dsp:cNvPr id="0" name=""/>
        <dsp:cNvSpPr/>
      </dsp:nvSpPr>
      <dsp:spPr>
        <a:xfrm>
          <a:off x="0" y="1382683"/>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dirty="0"/>
            <a:t>Pupil leadership interviews – the format may change, but the PC will continue to provide support as required</a:t>
          </a:r>
          <a:endParaRPr lang="en-US" sz="2700" kern="1200" dirty="0"/>
        </a:p>
      </dsp:txBody>
      <dsp:txXfrm>
        <a:off x="0" y="1382683"/>
        <a:ext cx="6291714" cy="1382683"/>
      </dsp:txXfrm>
    </dsp:sp>
    <dsp:sp modelId="{293F93A0-BFA1-4577-8B7A-EAD70871095C}">
      <dsp:nvSpPr>
        <dsp:cNvPr id="0" name=""/>
        <dsp:cNvSpPr/>
      </dsp:nvSpPr>
      <dsp:spPr>
        <a:xfrm>
          <a:off x="0" y="2765367"/>
          <a:ext cx="629171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06A838-61C7-4EDA-B29A-CE56B790BA35}">
      <dsp:nvSpPr>
        <dsp:cNvPr id="0" name=""/>
        <dsp:cNvSpPr/>
      </dsp:nvSpPr>
      <dsp:spPr>
        <a:xfrm>
          <a:off x="0" y="2765367"/>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dirty="0"/>
            <a:t>Support for vulnerable families</a:t>
          </a:r>
          <a:endParaRPr lang="en-US" sz="2700" kern="1200" dirty="0"/>
        </a:p>
      </dsp:txBody>
      <dsp:txXfrm>
        <a:off x="0" y="2765367"/>
        <a:ext cx="6291714" cy="1382683"/>
      </dsp:txXfrm>
    </dsp:sp>
    <dsp:sp modelId="{7083E8C2-6CD2-4BD3-A116-94AF85025E12}">
      <dsp:nvSpPr>
        <dsp:cNvPr id="0" name=""/>
        <dsp:cNvSpPr/>
      </dsp:nvSpPr>
      <dsp:spPr>
        <a:xfrm>
          <a:off x="0" y="4148051"/>
          <a:ext cx="629171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2BAF00-F6FD-4ED2-9FA8-FA81C7B4FE58}">
      <dsp:nvSpPr>
        <dsp:cNvPr id="0" name=""/>
        <dsp:cNvSpPr/>
      </dsp:nvSpPr>
      <dsp:spPr>
        <a:xfrm>
          <a:off x="0" y="4148051"/>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dsp:txBody>
      <dsp:txXfrm>
        <a:off x="0" y="4148051"/>
        <a:ext cx="6291714" cy="138268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01A67-9D36-18D8-F3B9-A2D84AE514E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E38F25A-C497-0BE0-45F3-C5AAD78169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38AF9E9-3DEF-0555-EE19-E979586BA9A5}"/>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5" name="Footer Placeholder 4">
            <a:extLst>
              <a:ext uri="{FF2B5EF4-FFF2-40B4-BE49-F238E27FC236}">
                <a16:creationId xmlns:a16="http://schemas.microsoft.com/office/drawing/2014/main" id="{AE0506A9-8C7B-9C8A-18C5-3CBF1420CA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A25922-BFB7-8329-21BD-064F7037E227}"/>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3524116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CA623-ACF9-7FE7-25F6-D4653047501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B108341-F19A-9AFA-C5A5-C2F06AE4742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3BF6C09-EC4C-1AA1-5047-DBD7F1F36FE3}"/>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5" name="Footer Placeholder 4">
            <a:extLst>
              <a:ext uri="{FF2B5EF4-FFF2-40B4-BE49-F238E27FC236}">
                <a16:creationId xmlns:a16="http://schemas.microsoft.com/office/drawing/2014/main" id="{7EB8602D-421C-5161-2D02-536C4AAF9C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3E0B15-C009-AAFB-3681-1C34F6906658}"/>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2239220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3A27-9FE0-1339-B792-EB82972E4CF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06E32E3-77B5-B291-FD48-D5D254C9C7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B8656AE-D27B-7EBD-0A2D-981249E8CCB4}"/>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5" name="Footer Placeholder 4">
            <a:extLst>
              <a:ext uri="{FF2B5EF4-FFF2-40B4-BE49-F238E27FC236}">
                <a16:creationId xmlns:a16="http://schemas.microsoft.com/office/drawing/2014/main" id="{25B58476-4F1A-9AB9-343D-AF7CC7ABB7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C3E2BD-F761-5B6D-3507-10C245B21F28}"/>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1954743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24538-DC23-D0D0-F907-61A0D3106F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758FBFB-CB02-FB83-8121-259C73ACE5E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BF9CAD8-6C08-CAA2-1B70-B32D5637F14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D07C95F-FDFD-6C6E-3AFE-75982B5234E9}"/>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6" name="Footer Placeholder 5">
            <a:extLst>
              <a:ext uri="{FF2B5EF4-FFF2-40B4-BE49-F238E27FC236}">
                <a16:creationId xmlns:a16="http://schemas.microsoft.com/office/drawing/2014/main" id="{BF2245E7-1605-0419-EE6A-3E9FEEFCDC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1C74FE-B694-99E1-658B-A52C1B7415DF}"/>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409325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FC42-9A6D-EFA4-BF38-E77FDD79A11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109315C-1499-8FB0-C52E-86B41AB628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D7B4C74-9128-62DD-B6F8-B99D774CC6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89C3DDA-699A-2E70-C391-7EDB5D04E8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A72F2D3-E83D-7820-2A4B-A576D2EBD30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6D82E2D-7A44-ADC5-EEF5-30481DCB0334}"/>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8" name="Footer Placeholder 7">
            <a:extLst>
              <a:ext uri="{FF2B5EF4-FFF2-40B4-BE49-F238E27FC236}">
                <a16:creationId xmlns:a16="http://schemas.microsoft.com/office/drawing/2014/main" id="{FCC8F473-11F4-303F-A3F6-8EDC94EBD3E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3EFE283-C3E6-8CBA-4D36-6637E061A5D0}"/>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1842940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1B15-F01F-A806-E71F-2A13C7D014F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3533980-8157-4058-68BF-4B7DDC13E1A5}"/>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4" name="Footer Placeholder 3">
            <a:extLst>
              <a:ext uri="{FF2B5EF4-FFF2-40B4-BE49-F238E27FC236}">
                <a16:creationId xmlns:a16="http://schemas.microsoft.com/office/drawing/2014/main" id="{6C2F2224-B9B0-9413-1B4E-9CC766D7703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8A53B38-3135-04DB-1830-54FB246F9ABA}"/>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1026808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02C42B-B9ED-F745-6E72-370F26856E01}"/>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3" name="Footer Placeholder 2">
            <a:extLst>
              <a:ext uri="{FF2B5EF4-FFF2-40B4-BE49-F238E27FC236}">
                <a16:creationId xmlns:a16="http://schemas.microsoft.com/office/drawing/2014/main" id="{345421B5-55D1-5796-D51F-3EF50FDDF21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07E959-6626-34FE-9BFD-DD610BA897AB}"/>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3560939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5DCF-F627-0408-F774-D4C5E4C4CD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6DC27C0-4A3E-7465-2C24-AE739669CB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45012F7-1F36-6500-05BD-88EA14F026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149F86-B1DD-1F9F-B78B-BEE278DB0223}"/>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6" name="Footer Placeholder 5">
            <a:extLst>
              <a:ext uri="{FF2B5EF4-FFF2-40B4-BE49-F238E27FC236}">
                <a16:creationId xmlns:a16="http://schemas.microsoft.com/office/drawing/2014/main" id="{18EEF43B-AFBA-B6F4-4CF7-A0CD0BB4FE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D2A4F6-03A3-9604-D232-47E5C1195E39}"/>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3060976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3709-1F55-8CAF-12F2-C7F829559A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F4BD98A-4DDA-DED6-5E2A-4CAE08E601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2BC15C3-9AA4-5978-B1A2-7EF4F94F17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0ECC61-7208-081F-F6B1-45E1264078C3}"/>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6" name="Footer Placeholder 5">
            <a:extLst>
              <a:ext uri="{FF2B5EF4-FFF2-40B4-BE49-F238E27FC236}">
                <a16:creationId xmlns:a16="http://schemas.microsoft.com/office/drawing/2014/main" id="{DE86DF48-4956-00C9-CE83-6D881E3FDF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5D8374-52B5-0FA6-0923-758BF0E998AB}"/>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378509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5DFDF-5143-30E9-BEA9-1EA0DFF3755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A2B4A17-1D3E-61AF-B62A-2B08CEA0B2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B0D2A8A-E5C1-D126-EF31-4ED59D19EFE2}"/>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5" name="Footer Placeholder 4">
            <a:extLst>
              <a:ext uri="{FF2B5EF4-FFF2-40B4-BE49-F238E27FC236}">
                <a16:creationId xmlns:a16="http://schemas.microsoft.com/office/drawing/2014/main" id="{BBD1517D-169E-C194-534A-1C391404E6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74B996-2C66-F602-C5EA-5204E07CF101}"/>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368537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24B17A-D067-3D96-BE52-7CC6C54EAEA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7873F4C-5FE2-AC87-3A70-9EE795A203D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353A4FD-162F-AA3E-784E-4D10841C42CB}"/>
              </a:ext>
            </a:extLst>
          </p:cNvPr>
          <p:cNvSpPr>
            <a:spLocks noGrp="1"/>
          </p:cNvSpPr>
          <p:nvPr>
            <p:ph type="dt" sz="half" idx="10"/>
          </p:nvPr>
        </p:nvSpPr>
        <p:spPr/>
        <p:txBody>
          <a:bodyPr/>
          <a:lstStyle/>
          <a:p>
            <a:fld id="{EA10280F-5B3F-40E3-8CD6-C8449098330D}" type="datetimeFigureOut">
              <a:rPr lang="en-GB" smtClean="0"/>
              <a:t>29/09/2025</a:t>
            </a:fld>
            <a:endParaRPr lang="en-GB"/>
          </a:p>
        </p:txBody>
      </p:sp>
      <p:sp>
        <p:nvSpPr>
          <p:cNvPr id="5" name="Footer Placeholder 4">
            <a:extLst>
              <a:ext uri="{FF2B5EF4-FFF2-40B4-BE49-F238E27FC236}">
                <a16:creationId xmlns:a16="http://schemas.microsoft.com/office/drawing/2014/main" id="{CBE83345-B472-13E2-3672-6C3284A2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EF02AF-432A-8C50-6CCA-301649BC33EA}"/>
              </a:ext>
            </a:extLst>
          </p:cNvPr>
          <p:cNvSpPr>
            <a:spLocks noGrp="1"/>
          </p:cNvSpPr>
          <p:nvPr>
            <p:ph type="sldNum" sz="quarter" idx="12"/>
          </p:nvPr>
        </p:nvSpPr>
        <p:spPr/>
        <p:txBody>
          <a:bodyPr/>
          <a:lstStyle/>
          <a:p>
            <a:fld id="{92957881-013F-4611-AA70-8001B2DE8429}" type="slidenum">
              <a:rPr lang="en-GB" smtClean="0"/>
              <a:t>‹#›</a:t>
            </a:fld>
            <a:endParaRPr lang="en-GB"/>
          </a:p>
        </p:txBody>
      </p:sp>
    </p:spTree>
    <p:extLst>
      <p:ext uri="{BB962C8B-B14F-4D97-AF65-F5344CB8AC3E}">
        <p14:creationId xmlns:p14="http://schemas.microsoft.com/office/powerpoint/2010/main" val="364193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39D93B-65F9-FCDC-6A0F-2CF2E44318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1F5FF8-51F4-16AE-5335-02A79B9935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BA9B4F-08F5-19B7-3881-5E37EAE7C7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10280F-5B3F-40E3-8CD6-C8449098330D}" type="datetimeFigureOut">
              <a:rPr lang="en-GB" smtClean="0"/>
              <a:t>29/09/2025</a:t>
            </a:fld>
            <a:endParaRPr lang="en-GB"/>
          </a:p>
        </p:txBody>
      </p:sp>
      <p:sp>
        <p:nvSpPr>
          <p:cNvPr id="5" name="Footer Placeholder 4">
            <a:extLst>
              <a:ext uri="{FF2B5EF4-FFF2-40B4-BE49-F238E27FC236}">
                <a16:creationId xmlns:a16="http://schemas.microsoft.com/office/drawing/2014/main" id="{4D98932C-1FC3-3BF0-1107-31E4F0A586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61E3C5B-2E30-98AC-3478-5D2799A60C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957881-013F-4611-AA70-8001B2DE8429}" type="slidenum">
              <a:rPr lang="en-GB" smtClean="0"/>
              <a:t>‹#›</a:t>
            </a:fld>
            <a:endParaRPr lang="en-GB"/>
          </a:p>
        </p:txBody>
      </p:sp>
    </p:spTree>
    <p:extLst>
      <p:ext uri="{BB962C8B-B14F-4D97-AF65-F5344CB8AC3E}">
        <p14:creationId xmlns:p14="http://schemas.microsoft.com/office/powerpoint/2010/main" val="549192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deanparkparentcouncil@outloo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CE4B75A-28C2-B3F9-24CE-598B20D99329}"/>
              </a:ext>
            </a:extLst>
          </p:cNvPr>
          <p:cNvSpPr>
            <a:spLocks noGrp="1"/>
          </p:cNvSpPr>
          <p:nvPr>
            <p:ph type="ctrTitle"/>
          </p:nvPr>
        </p:nvSpPr>
        <p:spPr>
          <a:xfrm>
            <a:off x="4038600" y="1939159"/>
            <a:ext cx="7644627" cy="2751086"/>
          </a:xfrm>
        </p:spPr>
        <p:txBody>
          <a:bodyPr>
            <a:normAutofit/>
          </a:bodyPr>
          <a:lstStyle/>
          <a:p>
            <a:pPr algn="r"/>
            <a:r>
              <a:rPr lang="en-GB" dirty="0"/>
              <a:t>Dean Park Primary School</a:t>
            </a:r>
            <a:br>
              <a:rPr lang="en-GB" dirty="0"/>
            </a:br>
            <a:r>
              <a:rPr lang="en-GB" dirty="0"/>
              <a:t>Parent Council</a:t>
            </a:r>
          </a:p>
        </p:txBody>
      </p:sp>
      <p:sp>
        <p:nvSpPr>
          <p:cNvPr id="3" name="Subtitle 2">
            <a:extLst>
              <a:ext uri="{FF2B5EF4-FFF2-40B4-BE49-F238E27FC236}">
                <a16:creationId xmlns:a16="http://schemas.microsoft.com/office/drawing/2014/main" id="{2C0E720D-A2B5-4FAA-05F1-D81980CAB3F2}"/>
              </a:ext>
            </a:extLst>
          </p:cNvPr>
          <p:cNvSpPr>
            <a:spLocks noGrp="1"/>
          </p:cNvSpPr>
          <p:nvPr>
            <p:ph type="subTitle" idx="1"/>
          </p:nvPr>
        </p:nvSpPr>
        <p:spPr>
          <a:xfrm>
            <a:off x="4038600" y="4782320"/>
            <a:ext cx="7644627" cy="1329443"/>
          </a:xfrm>
        </p:spPr>
        <p:txBody>
          <a:bodyPr>
            <a:normAutofit/>
          </a:bodyPr>
          <a:lstStyle/>
          <a:p>
            <a:pPr algn="r"/>
            <a:r>
              <a:rPr lang="en-GB" dirty="0"/>
              <a:t>AGM</a:t>
            </a:r>
          </a:p>
          <a:p>
            <a:pPr algn="r"/>
            <a:r>
              <a:rPr lang="en-GB" dirty="0"/>
              <a:t>29</a:t>
            </a:r>
            <a:r>
              <a:rPr lang="en-GB" baseline="30000" dirty="0"/>
              <a:t>th</a:t>
            </a:r>
            <a:r>
              <a:rPr lang="en-GB" dirty="0"/>
              <a:t> September 2025</a:t>
            </a:r>
          </a:p>
        </p:txBody>
      </p:sp>
    </p:spTree>
    <p:extLst>
      <p:ext uri="{BB962C8B-B14F-4D97-AF65-F5344CB8AC3E}">
        <p14:creationId xmlns:p14="http://schemas.microsoft.com/office/powerpoint/2010/main" val="173698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05CFDD-EDB4-86EA-8F8E-D06A1E69F1F2}"/>
              </a:ext>
            </a:extLst>
          </p:cNvPr>
          <p:cNvSpPr>
            <a:spLocks noGrp="1"/>
          </p:cNvSpPr>
          <p:nvPr>
            <p:ph type="title"/>
          </p:nvPr>
        </p:nvSpPr>
        <p:spPr>
          <a:xfrm>
            <a:off x="686834" y="1153572"/>
            <a:ext cx="3200400" cy="4461163"/>
          </a:xfrm>
        </p:spPr>
        <p:txBody>
          <a:bodyPr>
            <a:normAutofit/>
          </a:bodyPr>
          <a:lstStyle/>
          <a:p>
            <a:r>
              <a:rPr lang="en-GB">
                <a:solidFill>
                  <a:srgbClr val="FFFFFF"/>
                </a:solidFill>
              </a:rPr>
              <a:t>What is the Parent Council?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18E3C97-A406-779B-724D-D9365C94AFA2}"/>
              </a:ext>
            </a:extLst>
          </p:cNvPr>
          <p:cNvSpPr>
            <a:spLocks noGrp="1"/>
          </p:cNvSpPr>
          <p:nvPr>
            <p:ph idx="1"/>
          </p:nvPr>
        </p:nvSpPr>
        <p:spPr>
          <a:xfrm>
            <a:off x="4447308" y="591344"/>
            <a:ext cx="6906491" cy="5585619"/>
          </a:xfrm>
        </p:spPr>
        <p:txBody>
          <a:bodyPr anchor="ctr">
            <a:normAutofit/>
          </a:bodyPr>
          <a:lstStyle/>
          <a:p>
            <a:pPr marL="0" indent="0">
              <a:buNone/>
            </a:pPr>
            <a:r>
              <a:rPr lang="en-GB" sz="4000" dirty="0"/>
              <a:t>A Parent Council is a statutory body that represents the views of the parents, primarily, to the school. It is independent of the school and the local authority, it is organised and run by the parents and carers of the school.</a:t>
            </a:r>
          </a:p>
        </p:txBody>
      </p:sp>
    </p:spTree>
    <p:extLst>
      <p:ext uri="{BB962C8B-B14F-4D97-AF65-F5344CB8AC3E}">
        <p14:creationId xmlns:p14="http://schemas.microsoft.com/office/powerpoint/2010/main" val="2671790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D14B3F-3402-0E05-10E2-23019A1325F4}"/>
              </a:ext>
            </a:extLst>
          </p:cNvPr>
          <p:cNvSpPr>
            <a:spLocks noGrp="1"/>
          </p:cNvSpPr>
          <p:nvPr>
            <p:ph type="title"/>
          </p:nvPr>
        </p:nvSpPr>
        <p:spPr>
          <a:xfrm>
            <a:off x="686834" y="1153572"/>
            <a:ext cx="3200400" cy="4461163"/>
          </a:xfrm>
        </p:spPr>
        <p:txBody>
          <a:bodyPr>
            <a:normAutofit/>
          </a:bodyPr>
          <a:lstStyle/>
          <a:p>
            <a:r>
              <a:rPr lang="en-GB">
                <a:solidFill>
                  <a:srgbClr val="FFFFFF"/>
                </a:solidFill>
              </a:rPr>
              <a:t>What does a Parent Council do?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60C09DF-75E4-070C-2501-20D83E558FB0}"/>
              </a:ext>
            </a:extLst>
          </p:cNvPr>
          <p:cNvSpPr>
            <a:spLocks noGrp="1"/>
          </p:cNvSpPr>
          <p:nvPr>
            <p:ph idx="1"/>
          </p:nvPr>
        </p:nvSpPr>
        <p:spPr>
          <a:xfrm>
            <a:off x="4447308" y="591344"/>
            <a:ext cx="6906491" cy="5585619"/>
          </a:xfrm>
        </p:spPr>
        <p:txBody>
          <a:bodyPr anchor="ctr">
            <a:normAutofit/>
          </a:bodyPr>
          <a:lstStyle/>
          <a:p>
            <a:r>
              <a:rPr lang="en-GB" sz="2000" dirty="0"/>
              <a:t>Represent all the parent and carers at the school</a:t>
            </a:r>
          </a:p>
          <a:p>
            <a:r>
              <a:rPr lang="en-GB" sz="2000" dirty="0"/>
              <a:t>Represent the views of parents/carers wherever necessary</a:t>
            </a:r>
          </a:p>
          <a:p>
            <a:r>
              <a:rPr lang="en-GB" sz="2000" dirty="0"/>
              <a:t>Support the work of the school by contributing on school policies, plans, developments, improvements</a:t>
            </a:r>
          </a:p>
          <a:p>
            <a:r>
              <a:rPr lang="en-GB" sz="2000" dirty="0"/>
              <a:t>Ensure the parent perspective is taken into account</a:t>
            </a:r>
          </a:p>
          <a:p>
            <a:r>
              <a:rPr lang="en-GB" sz="2000" dirty="0"/>
              <a:t>Work in partnership with the school</a:t>
            </a:r>
          </a:p>
          <a:p>
            <a:r>
              <a:rPr lang="en-GB" sz="2000" dirty="0"/>
              <a:t>Provide a voice for parents/carers</a:t>
            </a:r>
          </a:p>
          <a:p>
            <a:r>
              <a:rPr lang="en-GB" sz="2000" dirty="0"/>
              <a:t>Support school/home partnerships</a:t>
            </a:r>
          </a:p>
          <a:p>
            <a:r>
              <a:rPr lang="en-GB" sz="2000" dirty="0"/>
              <a:t>Communicate regularly with parents</a:t>
            </a:r>
          </a:p>
          <a:p>
            <a:r>
              <a:rPr lang="en-GB" sz="2000" dirty="0"/>
              <a:t>Support improvements through discussion</a:t>
            </a:r>
          </a:p>
          <a:p>
            <a:r>
              <a:rPr lang="en-GB" sz="2000" dirty="0"/>
              <a:t>Help to establish and grow links in the wider community</a:t>
            </a:r>
          </a:p>
          <a:p>
            <a:r>
              <a:rPr lang="en-GB" sz="2000" dirty="0"/>
              <a:t>Capture unique and varied skills, interests, knowledge and experience of parents</a:t>
            </a:r>
          </a:p>
          <a:p>
            <a:r>
              <a:rPr lang="en-GB" sz="2000" dirty="0"/>
              <a:t>Support the recruitment of senior staff</a:t>
            </a:r>
          </a:p>
        </p:txBody>
      </p:sp>
    </p:spTree>
    <p:extLst>
      <p:ext uri="{BB962C8B-B14F-4D97-AF65-F5344CB8AC3E}">
        <p14:creationId xmlns:p14="http://schemas.microsoft.com/office/powerpoint/2010/main" val="3201757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44D44B06-38FE-2C76-D144-725355649965}"/>
              </a:ext>
            </a:extLst>
          </p:cNvPr>
          <p:cNvSpPr>
            <a:spLocks noGrp="1"/>
          </p:cNvSpPr>
          <p:nvPr>
            <p:ph type="title"/>
          </p:nvPr>
        </p:nvSpPr>
        <p:spPr>
          <a:xfrm>
            <a:off x="838200" y="643467"/>
            <a:ext cx="2951205" cy="5571066"/>
          </a:xfrm>
        </p:spPr>
        <p:txBody>
          <a:bodyPr>
            <a:normAutofit/>
          </a:bodyPr>
          <a:lstStyle/>
          <a:p>
            <a:r>
              <a:rPr lang="en-GB">
                <a:solidFill>
                  <a:srgbClr val="FFFFFF"/>
                </a:solidFill>
              </a:rPr>
              <a:t>Who is on the Parent Council?</a:t>
            </a:r>
          </a:p>
        </p:txBody>
      </p:sp>
      <p:graphicFrame>
        <p:nvGraphicFramePr>
          <p:cNvPr id="6" name="Content Placeholder 5">
            <a:extLst>
              <a:ext uri="{FF2B5EF4-FFF2-40B4-BE49-F238E27FC236}">
                <a16:creationId xmlns:a16="http://schemas.microsoft.com/office/drawing/2014/main" id="{A8F09833-72BE-D1FE-4DE0-7193A7F874CB}"/>
              </a:ext>
            </a:extLst>
          </p:cNvPr>
          <p:cNvGraphicFramePr>
            <a:graphicFrameLocks noGrp="1"/>
          </p:cNvGraphicFramePr>
          <p:nvPr>
            <p:ph idx="1"/>
            <p:extLst>
              <p:ext uri="{D42A27DB-BD31-4B8C-83A1-F6EECF244321}">
                <p14:modId xmlns:p14="http://schemas.microsoft.com/office/powerpoint/2010/main" val="124450124"/>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3664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9DE01F-9F65-D938-0296-7C2EEBD148A1}"/>
              </a:ext>
            </a:extLst>
          </p:cNvPr>
          <p:cNvSpPr>
            <a:spLocks noGrp="1"/>
          </p:cNvSpPr>
          <p:nvPr>
            <p:ph type="title"/>
          </p:nvPr>
        </p:nvSpPr>
        <p:spPr>
          <a:xfrm>
            <a:off x="686834" y="1153572"/>
            <a:ext cx="3200400" cy="4461163"/>
          </a:xfrm>
        </p:spPr>
        <p:txBody>
          <a:bodyPr>
            <a:normAutofit/>
          </a:bodyPr>
          <a:lstStyle/>
          <a:p>
            <a:r>
              <a:rPr lang="en-GB">
                <a:solidFill>
                  <a:srgbClr val="FFFFFF"/>
                </a:solidFill>
              </a:rPr>
              <a:t>Our Parent Council 2024/2025 session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BBF9336-2F2C-33B7-CB2D-22C8601FB4E9}"/>
              </a:ext>
            </a:extLst>
          </p:cNvPr>
          <p:cNvSpPr>
            <a:spLocks noGrp="1"/>
          </p:cNvSpPr>
          <p:nvPr>
            <p:ph idx="1"/>
          </p:nvPr>
        </p:nvSpPr>
        <p:spPr>
          <a:xfrm>
            <a:off x="4447308" y="591344"/>
            <a:ext cx="6906491" cy="5585619"/>
          </a:xfrm>
        </p:spPr>
        <p:txBody>
          <a:bodyPr anchor="ctr">
            <a:normAutofit fontScale="92500" lnSpcReduction="10000"/>
          </a:bodyPr>
          <a:lstStyle/>
          <a:p>
            <a:pPr marL="0" indent="0">
              <a:buNone/>
            </a:pPr>
            <a:r>
              <a:rPr lang="en-GB" dirty="0"/>
              <a:t>Since 2023, the parent council has had limited membership, and we have found it difficult to recruit more members. We are grateful that the following have been involved for all or part of the 2024/2025 year</a:t>
            </a:r>
          </a:p>
          <a:p>
            <a:r>
              <a:rPr lang="en-GB" dirty="0"/>
              <a:t>Chair/Vice Chair – Rose MacCarthy and David Wilson</a:t>
            </a:r>
          </a:p>
          <a:p>
            <a:r>
              <a:rPr lang="en-GB" dirty="0"/>
              <a:t>Treasurer – Julia Paterson</a:t>
            </a:r>
          </a:p>
          <a:p>
            <a:r>
              <a:rPr lang="en-GB" dirty="0"/>
              <a:t>Secretary – Emma Allan-Brown</a:t>
            </a:r>
          </a:p>
          <a:p>
            <a:r>
              <a:rPr lang="en-GB" dirty="0"/>
              <a:t>Parent Members – Douglas Graham, Sonja Fedrizzi, Bruce Wilson, Louise Sinclair</a:t>
            </a:r>
          </a:p>
          <a:p>
            <a:pPr marL="0" indent="0">
              <a:buNone/>
            </a:pPr>
            <a:endParaRPr lang="en-GB" dirty="0"/>
          </a:p>
          <a:p>
            <a:pPr marL="0" indent="0">
              <a:buNone/>
            </a:pPr>
            <a:r>
              <a:rPr lang="en-GB" dirty="0"/>
              <a:t>We are in a period of transition, but things are looking positive moving forwards</a:t>
            </a:r>
          </a:p>
        </p:txBody>
      </p:sp>
    </p:spTree>
    <p:extLst>
      <p:ext uri="{BB962C8B-B14F-4D97-AF65-F5344CB8AC3E}">
        <p14:creationId xmlns:p14="http://schemas.microsoft.com/office/powerpoint/2010/main" val="2627556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416887-1870-7344-BC54-8E84A89C32EF}"/>
              </a:ext>
            </a:extLst>
          </p:cNvPr>
          <p:cNvSpPr>
            <a:spLocks noGrp="1"/>
          </p:cNvSpPr>
          <p:nvPr>
            <p:ph type="title"/>
          </p:nvPr>
        </p:nvSpPr>
        <p:spPr>
          <a:xfrm>
            <a:off x="686834" y="1153572"/>
            <a:ext cx="3200400" cy="4461163"/>
          </a:xfrm>
        </p:spPr>
        <p:txBody>
          <a:bodyPr>
            <a:normAutofit/>
          </a:bodyPr>
          <a:lstStyle/>
          <a:p>
            <a:r>
              <a:rPr lang="en-GB">
                <a:solidFill>
                  <a:srgbClr val="FFFFFF"/>
                </a:solidFill>
              </a:rPr>
              <a:t>Proposed Parent Council committee, 2025-2026</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A48C294-6E17-D9B4-152B-509B0BFFFEC4}"/>
              </a:ext>
            </a:extLst>
          </p:cNvPr>
          <p:cNvSpPr>
            <a:spLocks noGrp="1"/>
          </p:cNvSpPr>
          <p:nvPr>
            <p:ph idx="1"/>
          </p:nvPr>
        </p:nvSpPr>
        <p:spPr>
          <a:xfrm>
            <a:off x="4447308" y="591344"/>
            <a:ext cx="6906491" cy="5585619"/>
          </a:xfrm>
        </p:spPr>
        <p:txBody>
          <a:bodyPr anchor="ctr">
            <a:normAutofit/>
          </a:bodyPr>
          <a:lstStyle/>
          <a:p>
            <a:pPr marL="0" indent="0">
              <a:buNone/>
            </a:pPr>
            <a:r>
              <a:rPr lang="en-GB" b="1" dirty="0"/>
              <a:t>Chair</a:t>
            </a:r>
            <a:r>
              <a:rPr lang="en-GB" dirty="0"/>
              <a:t>: Julia Paterson</a:t>
            </a:r>
          </a:p>
          <a:p>
            <a:pPr marL="0" indent="0">
              <a:buNone/>
            </a:pPr>
            <a:r>
              <a:rPr lang="en-GB" b="1" dirty="0"/>
              <a:t>Vice-Chair</a:t>
            </a:r>
            <a:r>
              <a:rPr lang="en-GB" dirty="0"/>
              <a:t>:  Emma Allan-Brown</a:t>
            </a:r>
          </a:p>
          <a:p>
            <a:pPr marL="0" indent="0">
              <a:buNone/>
            </a:pPr>
            <a:r>
              <a:rPr lang="en-GB" b="1" dirty="0"/>
              <a:t>Treasurer</a:t>
            </a:r>
            <a:r>
              <a:rPr lang="en-GB" dirty="0"/>
              <a:t>: Louise Sinclair</a:t>
            </a:r>
          </a:p>
          <a:p>
            <a:pPr marL="0" indent="0">
              <a:buNone/>
            </a:pPr>
            <a:r>
              <a:rPr lang="en-GB" b="1" dirty="0"/>
              <a:t>Parent Members</a:t>
            </a:r>
            <a:r>
              <a:rPr lang="en-GB" dirty="0"/>
              <a:t>: Sonya Fedrizzi, Douglas Graham, Bruce Wilson</a:t>
            </a:r>
          </a:p>
          <a:p>
            <a:pPr marL="0" indent="0">
              <a:buNone/>
            </a:pPr>
            <a:endParaRPr lang="en-GB" dirty="0"/>
          </a:p>
          <a:p>
            <a:pPr marL="0" indent="0">
              <a:buNone/>
            </a:pPr>
            <a:r>
              <a:rPr lang="en-GB" dirty="0"/>
              <a:t>We will also shortly be releasing a video to highlight the parent council and our main aims, with the hope of attracting more parents/carers to join us</a:t>
            </a:r>
          </a:p>
        </p:txBody>
      </p:sp>
    </p:spTree>
    <p:extLst>
      <p:ext uri="{BB962C8B-B14F-4D97-AF65-F5344CB8AC3E}">
        <p14:creationId xmlns:p14="http://schemas.microsoft.com/office/powerpoint/2010/main" val="268514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CBC0E3-E991-014A-83FC-6A2F22609E7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D5134309-8866-886F-7D45-E85232B3092B}"/>
              </a:ext>
            </a:extLst>
          </p:cNvPr>
          <p:cNvSpPr>
            <a:spLocks noGrp="1"/>
          </p:cNvSpPr>
          <p:nvPr>
            <p:ph type="title"/>
          </p:nvPr>
        </p:nvSpPr>
        <p:spPr>
          <a:xfrm>
            <a:off x="838200" y="643467"/>
            <a:ext cx="2951205" cy="5571066"/>
          </a:xfrm>
        </p:spPr>
        <p:txBody>
          <a:bodyPr>
            <a:normAutofit/>
          </a:bodyPr>
          <a:lstStyle/>
          <a:p>
            <a:r>
              <a:rPr lang="en-GB" dirty="0">
                <a:solidFill>
                  <a:srgbClr val="FFFFFF"/>
                </a:solidFill>
              </a:rPr>
              <a:t>2024-2025 Projects</a:t>
            </a:r>
          </a:p>
        </p:txBody>
      </p:sp>
      <p:graphicFrame>
        <p:nvGraphicFramePr>
          <p:cNvPr id="5" name="Content Placeholder 2">
            <a:extLst>
              <a:ext uri="{FF2B5EF4-FFF2-40B4-BE49-F238E27FC236}">
                <a16:creationId xmlns:a16="http://schemas.microsoft.com/office/drawing/2014/main" id="{255E2CE7-2A5E-3531-14B3-26E19AFCA73C}"/>
              </a:ext>
            </a:extLst>
          </p:cNvPr>
          <p:cNvGraphicFramePr>
            <a:graphicFrameLocks noGrp="1"/>
          </p:cNvGraphicFramePr>
          <p:nvPr>
            <p:ph idx="1"/>
            <p:extLst>
              <p:ext uri="{D42A27DB-BD31-4B8C-83A1-F6EECF244321}">
                <p14:modId xmlns:p14="http://schemas.microsoft.com/office/powerpoint/2010/main" val="3888034876"/>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0518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AB0224-DDE0-7B5D-73D5-5B05F3829C3D}"/>
              </a:ext>
            </a:extLst>
          </p:cNvPr>
          <p:cNvSpPr>
            <a:spLocks noGrp="1"/>
          </p:cNvSpPr>
          <p:nvPr>
            <p:ph type="title"/>
          </p:nvPr>
        </p:nvSpPr>
        <p:spPr>
          <a:xfrm>
            <a:off x="686834" y="1153572"/>
            <a:ext cx="3200400" cy="4461163"/>
          </a:xfrm>
        </p:spPr>
        <p:txBody>
          <a:bodyPr>
            <a:normAutofit/>
          </a:bodyPr>
          <a:lstStyle/>
          <a:p>
            <a:r>
              <a:rPr lang="en-GB">
                <a:solidFill>
                  <a:srgbClr val="FFFFFF"/>
                </a:solidFill>
              </a:rPr>
              <a:t>Meetings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7A2C0E5-9E0D-6337-1C01-E79C1B9DDAFD}"/>
              </a:ext>
            </a:extLst>
          </p:cNvPr>
          <p:cNvSpPr>
            <a:spLocks noGrp="1"/>
          </p:cNvSpPr>
          <p:nvPr>
            <p:ph idx="1"/>
          </p:nvPr>
        </p:nvSpPr>
        <p:spPr>
          <a:xfrm>
            <a:off x="4447308" y="591344"/>
            <a:ext cx="6906491" cy="5585619"/>
          </a:xfrm>
        </p:spPr>
        <p:txBody>
          <a:bodyPr anchor="ctr">
            <a:normAutofit/>
          </a:bodyPr>
          <a:lstStyle/>
          <a:p>
            <a:r>
              <a:rPr lang="en-GB" dirty="0"/>
              <a:t>All 2024/2025 meetings were held in person at Dean Park Primary School</a:t>
            </a:r>
          </a:p>
          <a:p>
            <a:r>
              <a:rPr lang="en-GB" dirty="0"/>
              <a:t>Meetings are Mon/Tue/Wed night, a combination of in person and online (Teams)</a:t>
            </a:r>
          </a:p>
          <a:p>
            <a:r>
              <a:rPr lang="en-GB" dirty="0"/>
              <a:t>Some meetings are held on the same night as PTA, and the Headteacher’s summary is given to both groups before we split into separate groups</a:t>
            </a:r>
          </a:p>
        </p:txBody>
      </p:sp>
    </p:spTree>
    <p:extLst>
      <p:ext uri="{BB962C8B-B14F-4D97-AF65-F5344CB8AC3E}">
        <p14:creationId xmlns:p14="http://schemas.microsoft.com/office/powerpoint/2010/main" val="2114402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0E23C9-A9ED-A3C2-BACD-BFB522C332BA}"/>
              </a:ext>
            </a:extLst>
          </p:cNvPr>
          <p:cNvSpPr>
            <a:spLocks noGrp="1"/>
          </p:cNvSpPr>
          <p:nvPr>
            <p:ph type="title"/>
          </p:nvPr>
        </p:nvSpPr>
        <p:spPr>
          <a:xfrm>
            <a:off x="686834" y="1153572"/>
            <a:ext cx="3200400" cy="4461163"/>
          </a:xfrm>
        </p:spPr>
        <p:txBody>
          <a:bodyPr>
            <a:normAutofit/>
          </a:bodyPr>
          <a:lstStyle/>
          <a:p>
            <a:r>
              <a:rPr lang="en-GB" sz="3400">
                <a:solidFill>
                  <a:srgbClr val="FFFFFF"/>
                </a:solidFill>
              </a:rPr>
              <a:t>Communication and Social Media</a:t>
            </a:r>
          </a:p>
        </p:txBody>
      </p:sp>
      <p:sp>
        <p:nvSpPr>
          <p:cNvPr id="35" name="Arc 3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Content Placeholder 2">
            <a:extLst>
              <a:ext uri="{FF2B5EF4-FFF2-40B4-BE49-F238E27FC236}">
                <a16:creationId xmlns:a16="http://schemas.microsoft.com/office/drawing/2014/main" id="{79668123-B2A9-F407-D584-EA9168641B46}"/>
              </a:ext>
            </a:extLst>
          </p:cNvPr>
          <p:cNvSpPr>
            <a:spLocks noGrp="1"/>
          </p:cNvSpPr>
          <p:nvPr>
            <p:ph idx="1"/>
          </p:nvPr>
        </p:nvSpPr>
        <p:spPr>
          <a:xfrm>
            <a:off x="4447308" y="591344"/>
            <a:ext cx="6906491" cy="5585619"/>
          </a:xfrm>
        </p:spPr>
        <p:txBody>
          <a:bodyPr anchor="ctr">
            <a:normAutofit/>
          </a:bodyPr>
          <a:lstStyle/>
          <a:p>
            <a:r>
              <a:rPr lang="en-GB" err="1"/>
              <a:t>ParentMail</a:t>
            </a:r>
            <a:r>
              <a:rPr lang="en-GB"/>
              <a:t> communications</a:t>
            </a:r>
          </a:p>
          <a:p>
            <a:r>
              <a:rPr lang="en-GB"/>
              <a:t>Social Media – Facebook</a:t>
            </a:r>
          </a:p>
          <a:p>
            <a:r>
              <a:rPr lang="en-GB"/>
              <a:t>Email</a:t>
            </a:r>
          </a:p>
          <a:p>
            <a:r>
              <a:rPr lang="en-GB"/>
              <a:t>In person</a:t>
            </a:r>
          </a:p>
          <a:p>
            <a:r>
              <a:rPr lang="en-GB"/>
              <a:t>WhatsApp groups</a:t>
            </a:r>
          </a:p>
          <a:p>
            <a:r>
              <a:rPr lang="en-GB"/>
              <a:t>Meeting Minutes – on website</a:t>
            </a:r>
          </a:p>
        </p:txBody>
      </p:sp>
    </p:spTree>
    <p:extLst>
      <p:ext uri="{BB962C8B-B14F-4D97-AF65-F5344CB8AC3E}">
        <p14:creationId xmlns:p14="http://schemas.microsoft.com/office/powerpoint/2010/main" val="2835706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A3A9ED61-23E8-DC89-6A41-3D0DDC1FEE83}"/>
              </a:ext>
            </a:extLst>
          </p:cNvPr>
          <p:cNvSpPr>
            <a:spLocks noGrp="1"/>
          </p:cNvSpPr>
          <p:nvPr>
            <p:ph type="title"/>
          </p:nvPr>
        </p:nvSpPr>
        <p:spPr>
          <a:xfrm>
            <a:off x="838200" y="643467"/>
            <a:ext cx="2951205" cy="5571066"/>
          </a:xfrm>
        </p:spPr>
        <p:txBody>
          <a:bodyPr>
            <a:normAutofit/>
          </a:bodyPr>
          <a:lstStyle/>
          <a:p>
            <a:r>
              <a:rPr lang="en-GB" dirty="0">
                <a:solidFill>
                  <a:srgbClr val="FFFFFF"/>
                </a:solidFill>
              </a:rPr>
              <a:t>2025-2026 Projects</a:t>
            </a:r>
          </a:p>
        </p:txBody>
      </p:sp>
      <p:graphicFrame>
        <p:nvGraphicFramePr>
          <p:cNvPr id="14" name="Content Placeholder 2">
            <a:extLst>
              <a:ext uri="{FF2B5EF4-FFF2-40B4-BE49-F238E27FC236}">
                <a16:creationId xmlns:a16="http://schemas.microsoft.com/office/drawing/2014/main" id="{98BD24EB-58ED-E83F-05D3-00BBF28C4562}"/>
              </a:ext>
            </a:extLst>
          </p:cNvPr>
          <p:cNvGraphicFramePr>
            <a:graphicFrameLocks noGrp="1"/>
          </p:cNvGraphicFramePr>
          <p:nvPr>
            <p:ph idx="1"/>
            <p:extLst>
              <p:ext uri="{D42A27DB-BD31-4B8C-83A1-F6EECF244321}">
                <p14:modId xmlns:p14="http://schemas.microsoft.com/office/powerpoint/2010/main" val="3945920229"/>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612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318D3C-D647-CB99-47CE-CE9CB38785F8}"/>
              </a:ext>
            </a:extLst>
          </p:cNvPr>
          <p:cNvSpPr>
            <a:spLocks noGrp="1"/>
          </p:cNvSpPr>
          <p:nvPr>
            <p:ph type="title"/>
          </p:nvPr>
        </p:nvSpPr>
        <p:spPr>
          <a:xfrm>
            <a:off x="686834" y="1153572"/>
            <a:ext cx="3200400" cy="4461163"/>
          </a:xfrm>
        </p:spPr>
        <p:txBody>
          <a:bodyPr>
            <a:normAutofit/>
          </a:bodyPr>
          <a:lstStyle/>
          <a:p>
            <a:r>
              <a:rPr lang="en-GB">
                <a:solidFill>
                  <a:srgbClr val="FFFFFF"/>
                </a:solidFill>
              </a:rPr>
              <a:t>Accounts September 2024-2025</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0B6C451-A507-0297-835E-63767E99083F}"/>
              </a:ext>
            </a:extLst>
          </p:cNvPr>
          <p:cNvSpPr>
            <a:spLocks noGrp="1"/>
          </p:cNvSpPr>
          <p:nvPr>
            <p:ph idx="1"/>
          </p:nvPr>
        </p:nvSpPr>
        <p:spPr>
          <a:xfrm>
            <a:off x="4447308" y="591344"/>
            <a:ext cx="6906491" cy="5585619"/>
          </a:xfrm>
        </p:spPr>
        <p:txBody>
          <a:bodyPr anchor="ctr">
            <a:normAutofit/>
          </a:bodyPr>
          <a:lstStyle/>
          <a:p>
            <a:r>
              <a:rPr lang="en-GB" dirty="0"/>
              <a:t>Accounts prepared by our treasurer Julia Paterson</a:t>
            </a:r>
          </a:p>
          <a:p>
            <a:r>
              <a:rPr lang="en-GB" dirty="0"/>
              <a:t>Verified independently</a:t>
            </a:r>
          </a:p>
          <a:p>
            <a:r>
              <a:rPr lang="en-GB" dirty="0"/>
              <a:t>Copies available upon request</a:t>
            </a:r>
          </a:p>
          <a:p>
            <a:r>
              <a:rPr lang="en-GB" dirty="0"/>
              <a:t>Slides will be added to school website</a:t>
            </a:r>
          </a:p>
        </p:txBody>
      </p:sp>
    </p:spTree>
    <p:extLst>
      <p:ext uri="{BB962C8B-B14F-4D97-AF65-F5344CB8AC3E}">
        <p14:creationId xmlns:p14="http://schemas.microsoft.com/office/powerpoint/2010/main" val="2351384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29F4CA-932A-C95A-E3D7-1BA47E9FD516}"/>
              </a:ext>
            </a:extLst>
          </p:cNvPr>
          <p:cNvPicPr>
            <a:picLocks noChangeAspect="1"/>
          </p:cNvPicPr>
          <p:nvPr/>
        </p:nvPicPr>
        <p:blipFill>
          <a:blip r:embed="rId2"/>
          <a:stretch>
            <a:fillRect/>
          </a:stretch>
        </p:blipFill>
        <p:spPr>
          <a:xfrm>
            <a:off x="178419" y="175864"/>
            <a:ext cx="7237142" cy="6643470"/>
          </a:xfrm>
          <a:prstGeom prst="rect">
            <a:avLst/>
          </a:prstGeom>
        </p:spPr>
      </p:pic>
    </p:spTree>
    <p:extLst>
      <p:ext uri="{BB962C8B-B14F-4D97-AF65-F5344CB8AC3E}">
        <p14:creationId xmlns:p14="http://schemas.microsoft.com/office/powerpoint/2010/main" val="25738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C7749B3-9BBD-E583-DAD3-1CC5CAD09DDC}"/>
              </a:ext>
            </a:extLst>
          </p:cNvPr>
          <p:cNvPicPr>
            <a:picLocks noChangeAspect="1"/>
          </p:cNvPicPr>
          <p:nvPr/>
        </p:nvPicPr>
        <p:blipFill>
          <a:blip r:embed="rId2"/>
          <a:stretch>
            <a:fillRect/>
          </a:stretch>
        </p:blipFill>
        <p:spPr>
          <a:xfrm>
            <a:off x="0" y="182949"/>
            <a:ext cx="12157474" cy="6440875"/>
          </a:xfrm>
          <a:prstGeom prst="rect">
            <a:avLst/>
          </a:prstGeom>
        </p:spPr>
      </p:pic>
    </p:spTree>
    <p:extLst>
      <p:ext uri="{BB962C8B-B14F-4D97-AF65-F5344CB8AC3E}">
        <p14:creationId xmlns:p14="http://schemas.microsoft.com/office/powerpoint/2010/main" val="2474511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FB5D97-97FC-3699-9F21-68EDCE1EDB91}"/>
              </a:ext>
            </a:extLst>
          </p:cNvPr>
          <p:cNvSpPr>
            <a:spLocks noGrp="1"/>
          </p:cNvSpPr>
          <p:nvPr>
            <p:ph type="title"/>
          </p:nvPr>
        </p:nvSpPr>
        <p:spPr>
          <a:xfrm>
            <a:off x="686834" y="1153572"/>
            <a:ext cx="3200400" cy="4461163"/>
          </a:xfrm>
        </p:spPr>
        <p:txBody>
          <a:bodyPr>
            <a:normAutofit/>
          </a:bodyPr>
          <a:lstStyle/>
          <a:p>
            <a:r>
              <a:rPr lang="en-GB">
                <a:solidFill>
                  <a:srgbClr val="FFFFFF"/>
                </a:solidFill>
              </a:rPr>
              <a:t>Keep in touch</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197659D-2E0A-7167-1DF8-4EA8C07F4F78}"/>
              </a:ext>
            </a:extLst>
          </p:cNvPr>
          <p:cNvSpPr>
            <a:spLocks noGrp="1"/>
          </p:cNvSpPr>
          <p:nvPr>
            <p:ph idx="1"/>
          </p:nvPr>
        </p:nvSpPr>
        <p:spPr>
          <a:xfrm>
            <a:off x="4458459" y="100691"/>
            <a:ext cx="6906491" cy="3545758"/>
          </a:xfrm>
        </p:spPr>
        <p:txBody>
          <a:bodyPr anchor="ctr">
            <a:normAutofit/>
          </a:bodyPr>
          <a:lstStyle/>
          <a:p>
            <a:r>
              <a:rPr lang="en-GB" sz="2400" dirty="0">
                <a:hlinkClick r:id="rId2"/>
              </a:rPr>
              <a:t>deanparkparentcouncil@outlook.com</a:t>
            </a:r>
            <a:endParaRPr lang="en-GB" sz="2400" dirty="0"/>
          </a:p>
          <a:p>
            <a:r>
              <a:rPr lang="en-GB" sz="2400" dirty="0"/>
              <a:t>In person</a:t>
            </a:r>
          </a:p>
          <a:p>
            <a:r>
              <a:rPr lang="en-GB" sz="2400" dirty="0"/>
              <a:t>Drop a letter in to the school office addressed to us</a:t>
            </a:r>
          </a:p>
          <a:p>
            <a:r>
              <a:rPr lang="en-GB" sz="2400" dirty="0"/>
              <a:t>Facebook – Dean Park Primary School Parent Forum</a:t>
            </a:r>
          </a:p>
          <a:p>
            <a:r>
              <a:rPr lang="en-GB" sz="2400" dirty="0"/>
              <a:t>Minutes – on website</a:t>
            </a:r>
          </a:p>
        </p:txBody>
      </p:sp>
      <p:sp>
        <p:nvSpPr>
          <p:cNvPr id="4" name="Content Placeholder 2">
            <a:extLst>
              <a:ext uri="{FF2B5EF4-FFF2-40B4-BE49-F238E27FC236}">
                <a16:creationId xmlns:a16="http://schemas.microsoft.com/office/drawing/2014/main" id="{6E87BF6A-F940-6839-23BB-D1E74C1C7438}"/>
              </a:ext>
            </a:extLst>
          </p:cNvPr>
          <p:cNvSpPr txBox="1">
            <a:spLocks/>
          </p:cNvSpPr>
          <p:nvPr/>
        </p:nvSpPr>
        <p:spPr>
          <a:xfrm>
            <a:off x="4598675" y="4047893"/>
            <a:ext cx="6906491" cy="2483460"/>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Dates for meetings:</a:t>
            </a:r>
          </a:p>
          <a:p>
            <a:pPr>
              <a:buFontTx/>
              <a:buChar char="-"/>
            </a:pPr>
            <a:r>
              <a:rPr lang="en-GB" dirty="0"/>
              <a:t>Wed. 19</a:t>
            </a:r>
            <a:r>
              <a:rPr lang="en-GB" baseline="30000" dirty="0"/>
              <a:t>th</a:t>
            </a:r>
            <a:r>
              <a:rPr lang="en-GB" dirty="0"/>
              <a:t> November 2025 (online)</a:t>
            </a:r>
          </a:p>
          <a:p>
            <a:pPr>
              <a:buFontTx/>
              <a:buChar char="-"/>
            </a:pPr>
            <a:r>
              <a:rPr lang="en-GB" dirty="0"/>
              <a:t>Mon. 19</a:t>
            </a:r>
            <a:r>
              <a:rPr lang="en-GB" baseline="30000" dirty="0"/>
              <a:t>th</a:t>
            </a:r>
            <a:r>
              <a:rPr lang="en-GB" dirty="0"/>
              <a:t> January 2026 (online)</a:t>
            </a:r>
          </a:p>
          <a:p>
            <a:pPr>
              <a:buFontTx/>
              <a:buChar char="-"/>
            </a:pPr>
            <a:r>
              <a:rPr lang="en-GB" dirty="0"/>
              <a:t>Mon. 27</a:t>
            </a:r>
            <a:r>
              <a:rPr lang="en-GB" baseline="30000" dirty="0"/>
              <a:t>th</a:t>
            </a:r>
            <a:r>
              <a:rPr lang="en-GB" dirty="0"/>
              <a:t> April 2026 (online)</a:t>
            </a:r>
          </a:p>
          <a:p>
            <a:pPr>
              <a:buFontTx/>
              <a:buChar char="-"/>
            </a:pPr>
            <a:r>
              <a:rPr lang="en-GB" dirty="0"/>
              <a:t>Tue. 9</a:t>
            </a:r>
            <a:r>
              <a:rPr lang="en-GB" baseline="30000" dirty="0"/>
              <a:t>th</a:t>
            </a:r>
            <a:r>
              <a:rPr lang="en-GB" dirty="0"/>
              <a:t> June (in person and joint with the PTA)</a:t>
            </a:r>
          </a:p>
          <a:p>
            <a:pPr marL="0" indent="0">
              <a:buNone/>
            </a:pPr>
            <a:endParaRPr lang="en-GB" dirty="0"/>
          </a:p>
        </p:txBody>
      </p:sp>
    </p:spTree>
    <p:extLst>
      <p:ext uri="{BB962C8B-B14F-4D97-AF65-F5344CB8AC3E}">
        <p14:creationId xmlns:p14="http://schemas.microsoft.com/office/powerpoint/2010/main" val="2662727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1450</TotalTime>
  <Words>600</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Calibri</vt:lpstr>
      <vt:lpstr>Office Theme</vt:lpstr>
      <vt:lpstr>Dean Park Primary School Parent Council</vt:lpstr>
      <vt:lpstr>What is the Parent Council?</vt:lpstr>
      <vt:lpstr>What does a Parent Council do?</vt:lpstr>
      <vt:lpstr>Who is on the Parent Council?</vt:lpstr>
      <vt:lpstr>Our Parent Council 2024/2025 session</vt:lpstr>
      <vt:lpstr>Proposed Parent Council committee, 2025-2026</vt:lpstr>
      <vt:lpstr>2024-2025 Projects</vt:lpstr>
      <vt:lpstr>Meetings</vt:lpstr>
      <vt:lpstr>Communication and Social Media</vt:lpstr>
      <vt:lpstr>2025-2026 Projects</vt:lpstr>
      <vt:lpstr>Accounts September 2024-2025</vt:lpstr>
      <vt:lpstr>PowerPoint Presentation</vt:lpstr>
      <vt:lpstr>PowerPoint Presentation</vt:lpstr>
      <vt:lpstr>Keep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Paterson</dc:creator>
  <cp:lastModifiedBy>Julia Paterson</cp:lastModifiedBy>
  <cp:revision>5</cp:revision>
  <dcterms:created xsi:type="dcterms:W3CDTF">2025-09-28T09:43:11Z</dcterms:created>
  <dcterms:modified xsi:type="dcterms:W3CDTF">2025-09-30T16:34:48Z</dcterms:modified>
</cp:coreProperties>
</file>